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23"/>
  </p:notesMasterIdLst>
  <p:sldIdLst>
    <p:sldId id="256" r:id="rId2"/>
    <p:sldId id="284" r:id="rId3"/>
    <p:sldId id="257" r:id="rId4"/>
    <p:sldId id="285" r:id="rId5"/>
    <p:sldId id="260" r:id="rId6"/>
    <p:sldId id="267" r:id="rId7"/>
    <p:sldId id="286" r:id="rId8"/>
    <p:sldId id="273" r:id="rId9"/>
    <p:sldId id="288" r:id="rId10"/>
    <p:sldId id="290" r:id="rId11"/>
    <p:sldId id="291" r:id="rId12"/>
    <p:sldId id="292" r:id="rId13"/>
    <p:sldId id="294" r:id="rId14"/>
    <p:sldId id="304" r:id="rId15"/>
    <p:sldId id="297" r:id="rId16"/>
    <p:sldId id="305" r:id="rId17"/>
    <p:sldId id="299" r:id="rId18"/>
    <p:sldId id="300" r:id="rId19"/>
    <p:sldId id="301" r:id="rId20"/>
    <p:sldId id="302" r:id="rId21"/>
    <p:sldId id="303" r:id="rId22"/>
  </p:sldIdLst>
  <p:sldSz cx="12190413" cy="685958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EC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D7CE76-BE92-482A-B54F-956B58782A98}">
  <a:tblStyle styleId="{CAD7CE76-BE92-482A-B54F-956B58782A9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25" autoAdjust="0"/>
  </p:normalViewPr>
  <p:slideViewPr>
    <p:cSldViewPr>
      <p:cViewPr varScale="1">
        <p:scale>
          <a:sx n="69" d="100"/>
          <a:sy n="69" d="100"/>
        </p:scale>
        <p:origin x="834" y="66"/>
      </p:cViewPr>
      <p:guideLst>
        <p:guide orient="horz" pos="2161"/>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10748792270479E-2"/>
          <c:y val="5.1451086956521966E-2"/>
          <c:w val="0.88333816425120726"/>
          <c:h val="0.88333816425120726"/>
        </c:manualLayout>
      </c:layout>
      <c:doughnutChart>
        <c:varyColors val="1"/>
        <c:ser>
          <c:idx val="0"/>
          <c:order val="0"/>
          <c:tx>
            <c:strRef>
              <c:f>Sheet1!$B$1</c:f>
              <c:strCache>
                <c:ptCount val="1"/>
                <c:pt idx="0">
                  <c:v>Sales</c:v>
                </c:pt>
              </c:strCache>
            </c:strRef>
          </c:tx>
          <c:dPt>
            <c:idx val="0"/>
            <c:bubble3D val="0"/>
            <c:spPr>
              <a:solidFill>
                <a:srgbClr val="00B0F0"/>
              </a:solidFill>
            </c:spPr>
            <c:extLst xmlns:c16r2="http://schemas.microsoft.com/office/drawing/2015/06/chart">
              <c:ext xmlns:c16="http://schemas.microsoft.com/office/drawing/2014/chart" uri="{C3380CC4-5D6E-409C-BE32-E72D297353CC}">
                <c16:uniqueId val="{00000001-7238-4D80-B5FB-6702FD66E320}"/>
              </c:ext>
            </c:extLst>
          </c:dPt>
          <c:dPt>
            <c:idx val="1"/>
            <c:bubble3D val="0"/>
            <c:spPr>
              <a:solidFill>
                <a:schemeClr val="bg1">
                  <a:lumMod val="50000"/>
                  <a:alpha val="31000"/>
                </a:schemeClr>
              </a:solidFill>
            </c:spPr>
            <c:extLst xmlns:c16r2="http://schemas.microsoft.com/office/drawing/2015/06/chart">
              <c:ext xmlns:c16="http://schemas.microsoft.com/office/drawing/2014/chart" uri="{C3380CC4-5D6E-409C-BE32-E72D297353CC}">
                <c16:uniqueId val="{00000003-7238-4D80-B5FB-6702FD66E320}"/>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xmlns:c16r2="http://schemas.microsoft.com/office/drawing/2015/06/chart">
            <c:ext xmlns:c16="http://schemas.microsoft.com/office/drawing/2014/chart" uri="{C3380CC4-5D6E-409C-BE32-E72D297353CC}">
              <c16:uniqueId val="{00000004-7238-4D80-B5FB-6702FD66E320}"/>
            </c:ext>
          </c:extLst>
        </c:ser>
        <c:dLbls>
          <c:showLegendKey val="0"/>
          <c:showVal val="0"/>
          <c:showCatName val="0"/>
          <c:showSerName val="0"/>
          <c:showPercent val="0"/>
          <c:showBubbleSize val="0"/>
          <c:showLeaderLines val="1"/>
        </c:dLbls>
        <c:firstSliceAng val="0"/>
        <c:holeSize val="65"/>
      </c:doughnut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10748792270465E-2"/>
          <c:y val="5.1451086956521931E-2"/>
          <c:w val="0.88333816425120548"/>
          <c:h val="0.88333816425120548"/>
        </c:manualLayout>
      </c:layout>
      <c:doughnutChart>
        <c:varyColors val="1"/>
        <c:ser>
          <c:idx val="0"/>
          <c:order val="0"/>
          <c:tx>
            <c:strRef>
              <c:f>Sheet1!$B$1</c:f>
              <c:strCache>
                <c:ptCount val="1"/>
                <c:pt idx="0">
                  <c:v>Sales</c:v>
                </c:pt>
              </c:strCache>
            </c:strRef>
          </c:tx>
          <c:dPt>
            <c:idx val="0"/>
            <c:bubble3D val="0"/>
            <c:spPr>
              <a:solidFill>
                <a:srgbClr val="00B0F0"/>
              </a:solidFill>
            </c:spPr>
            <c:extLst xmlns:c16r2="http://schemas.microsoft.com/office/drawing/2015/06/chart">
              <c:ext xmlns:c16="http://schemas.microsoft.com/office/drawing/2014/chart" uri="{C3380CC4-5D6E-409C-BE32-E72D297353CC}">
                <c16:uniqueId val="{00000001-61EC-4FB0-B076-16F685DDE46B}"/>
              </c:ext>
            </c:extLst>
          </c:dPt>
          <c:dPt>
            <c:idx val="1"/>
            <c:bubble3D val="0"/>
            <c:spPr>
              <a:solidFill>
                <a:schemeClr val="bg1">
                  <a:lumMod val="50000"/>
                  <a:alpha val="31000"/>
                </a:schemeClr>
              </a:solidFill>
            </c:spPr>
            <c:extLst xmlns:c16r2="http://schemas.microsoft.com/office/drawing/2015/06/chart">
              <c:ext xmlns:c16="http://schemas.microsoft.com/office/drawing/2014/chart" uri="{C3380CC4-5D6E-409C-BE32-E72D297353CC}">
                <c16:uniqueId val="{00000003-61EC-4FB0-B076-16F685DDE46B}"/>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xmlns:c16r2="http://schemas.microsoft.com/office/drawing/2015/06/chart">
            <c:ext xmlns:c16="http://schemas.microsoft.com/office/drawing/2014/chart" uri="{C3380CC4-5D6E-409C-BE32-E72D297353CC}">
              <c16:uniqueId val="{00000004-61EC-4FB0-B076-16F685DDE46B}"/>
            </c:ext>
          </c:extLst>
        </c:ser>
        <c:dLbls>
          <c:showLegendKey val="0"/>
          <c:showVal val="0"/>
          <c:showCatName val="0"/>
          <c:showSerName val="0"/>
          <c:showPercent val="0"/>
          <c:showBubbleSize val="0"/>
          <c:showLeaderLines val="1"/>
        </c:dLbls>
        <c:firstSliceAng val="0"/>
        <c:holeSize val="65"/>
      </c:doughnutChart>
    </c:plotArea>
    <c:plotVisOnly val="1"/>
    <c:dispBlanksAs val="zero"/>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8431506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3081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06f1c2d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74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06f1c2d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1930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06f1c2d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935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06f1c2d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780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06f1c2d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151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Tree>
    <p:extLst>
      <p:ext uri="{BB962C8B-B14F-4D97-AF65-F5344CB8AC3E}">
        <p14:creationId xmlns:p14="http://schemas.microsoft.com/office/powerpoint/2010/main" val="2000724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06f1c2d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6634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06f1c2d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356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12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6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06f1c2d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416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769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5647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1345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25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5ed75ccf_0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773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5ed75ccf_0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701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p:nvPr/>
        </p:nvSpPr>
        <p:spPr>
          <a:xfrm>
            <a:off x="17" y="-25"/>
            <a:ext cx="7616711" cy="686542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18171D">
              <a:alpha val="86030"/>
            </a:srgbClr>
          </a:solidFill>
          <a:ln>
            <a:noFill/>
          </a:ln>
          <a:effectLst>
            <a:outerShdw dist="9525" algn="bl" rotWithShape="0">
              <a:schemeClr val="lt1">
                <a:alpha val="15000"/>
              </a:scheme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2" name="Google Shape;12;p2"/>
          <p:cNvSpPr/>
          <p:nvPr/>
        </p:nvSpPr>
        <p:spPr>
          <a:xfrm>
            <a:off x="5076101" y="1475468"/>
            <a:ext cx="2138039" cy="3908652"/>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1"/>
          </a:solidFill>
          <a:ln>
            <a:noFill/>
          </a:ln>
          <a:effectLst>
            <a:outerShdw blurRad="57150" dist="19050" algn="bl" rotWithShape="0">
              <a:schemeClr val="dk1">
                <a:alpha val="30000"/>
              </a:scheme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520" y="1496480"/>
            <a:ext cx="4635397" cy="3866495"/>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56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
        <p:cNvGrpSpPr/>
        <p:nvPr/>
      </p:nvGrpSpPr>
      <p:grpSpPr>
        <a:xfrm>
          <a:off x="0" y="0"/>
          <a:ext cx="0" cy="0"/>
          <a:chOff x="0" y="0"/>
          <a:chExt cx="0" cy="0"/>
        </a:xfrm>
      </p:grpSpPr>
      <p:sp>
        <p:nvSpPr>
          <p:cNvPr id="20" name="Google Shape;20;p4"/>
          <p:cNvSpPr/>
          <p:nvPr/>
        </p:nvSpPr>
        <p:spPr>
          <a:xfrm>
            <a:off x="1271819" y="-9769"/>
            <a:ext cx="9646777" cy="6879126"/>
          </a:xfrm>
          <a:custGeom>
            <a:avLst/>
            <a:gdLst/>
            <a:ahLst/>
            <a:cxnLst/>
            <a:rect l="l" t="t" r="r" b="b"/>
            <a:pathLst>
              <a:path w="289441" h="206326" extrusionOk="0">
                <a:moveTo>
                  <a:pt x="0" y="206326"/>
                </a:moveTo>
                <a:lnTo>
                  <a:pt x="90725" y="0"/>
                </a:lnTo>
                <a:lnTo>
                  <a:pt x="289441" y="0"/>
                </a:lnTo>
                <a:lnTo>
                  <a:pt x="199009" y="206033"/>
                </a:lnTo>
                <a:close/>
              </a:path>
            </a:pathLst>
          </a:custGeom>
          <a:solidFill>
            <a:srgbClr val="18171D">
              <a:alpha val="86030"/>
            </a:srgbClr>
          </a:solidFill>
          <a:ln>
            <a:noFill/>
          </a:ln>
        </p:spPr>
      </p:sp>
      <p:sp>
        <p:nvSpPr>
          <p:cNvPr id="21" name="Google Shape;21;p4"/>
          <p:cNvSpPr txBox="1">
            <a:spLocks noGrp="1"/>
          </p:cNvSpPr>
          <p:nvPr>
            <p:ph type="body" idx="1"/>
          </p:nvPr>
        </p:nvSpPr>
        <p:spPr>
          <a:xfrm>
            <a:off x="4188287" y="911844"/>
            <a:ext cx="3813903" cy="5035966"/>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Char char="╸"/>
              <a:defRPr/>
            </a:lvl1pPr>
            <a:lvl2pPr marL="1219170" lvl="1" indent="-507987" algn="ctr" rtl="0">
              <a:spcBef>
                <a:spcPts val="0"/>
              </a:spcBef>
              <a:spcAft>
                <a:spcPts val="0"/>
              </a:spcAft>
              <a:buSzPts val="2400"/>
              <a:buChar char="-"/>
              <a:defRPr/>
            </a:lvl2pPr>
            <a:lvl3pPr marL="1828754" lvl="2" indent="-507987" algn="ctr" rtl="0">
              <a:spcBef>
                <a:spcPts val="0"/>
              </a:spcBef>
              <a:spcAft>
                <a:spcPts val="0"/>
              </a:spcAft>
              <a:buSzPts val="2400"/>
              <a:buChar char="-"/>
              <a:defRPr/>
            </a:lvl3pPr>
            <a:lvl4pPr marL="2438339" lvl="3" indent="-507987" algn="ctr" rtl="0">
              <a:spcBef>
                <a:spcPts val="0"/>
              </a:spcBef>
              <a:spcAft>
                <a:spcPts val="0"/>
              </a:spcAft>
              <a:buSzPts val="2400"/>
              <a:buChar char="-"/>
              <a:defRPr/>
            </a:lvl4pPr>
            <a:lvl5pPr marL="3047924" lvl="4" indent="-507987" algn="ctr" rtl="0">
              <a:spcBef>
                <a:spcPts val="0"/>
              </a:spcBef>
              <a:spcAft>
                <a:spcPts val="0"/>
              </a:spcAft>
              <a:buSzPts val="2400"/>
              <a:buChar char="○"/>
              <a:defRPr/>
            </a:lvl5pPr>
            <a:lvl6pPr marL="3657509" lvl="5" indent="-507987" algn="ctr" rtl="0">
              <a:spcBef>
                <a:spcPts val="0"/>
              </a:spcBef>
              <a:spcAft>
                <a:spcPts val="0"/>
              </a:spcAft>
              <a:buSzPts val="2400"/>
              <a:buChar char="■"/>
              <a:defRPr/>
            </a:lvl6pPr>
            <a:lvl7pPr marL="4267093" lvl="6" indent="-507987" algn="ctr" rtl="0">
              <a:spcBef>
                <a:spcPts val="0"/>
              </a:spcBef>
              <a:spcAft>
                <a:spcPts val="0"/>
              </a:spcAft>
              <a:buSzPts val="2400"/>
              <a:buChar char="●"/>
              <a:defRPr/>
            </a:lvl7pPr>
            <a:lvl8pPr marL="4876678" lvl="7" indent="-507987" algn="ctr" rtl="0">
              <a:spcBef>
                <a:spcPts val="0"/>
              </a:spcBef>
              <a:spcAft>
                <a:spcPts val="0"/>
              </a:spcAft>
              <a:buSzPts val="2400"/>
              <a:buChar char="○"/>
              <a:defRPr/>
            </a:lvl8pPr>
            <a:lvl9pPr marL="5486263" lvl="8" indent="-507987" algn="ctr" rtl="0">
              <a:spcBef>
                <a:spcPts val="0"/>
              </a:spcBef>
              <a:spcAft>
                <a:spcPts val="0"/>
              </a:spcAft>
              <a:buSzPts val="2400"/>
              <a:buChar char="■"/>
              <a:defRPr/>
            </a:lvl9pPr>
          </a:lstStyle>
          <a:p>
            <a:endParaRPr/>
          </a:p>
        </p:txBody>
      </p:sp>
      <p:sp>
        <p:nvSpPr>
          <p:cNvPr id="22" name="Google Shape;22;p4"/>
          <p:cNvSpPr txBox="1">
            <a:spLocks noGrp="1"/>
          </p:cNvSpPr>
          <p:nvPr>
            <p:ph type="sldNum" idx="12"/>
          </p:nvPr>
        </p:nvSpPr>
        <p:spPr>
          <a:xfrm>
            <a:off x="11305973" y="6334601"/>
            <a:ext cx="731505" cy="524922"/>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23" name="Google Shape;23;p4"/>
          <p:cNvSpPr/>
          <p:nvPr/>
        </p:nvSpPr>
        <p:spPr>
          <a:xfrm>
            <a:off x="2055505" y="2292500"/>
            <a:ext cx="1435310" cy="2319433"/>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71438" dist="19050" algn="bl" rotWithShape="0">
              <a:srgbClr val="000000">
                <a:alpha val="30000"/>
              </a:srgb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24" name="Google Shape;24;p4"/>
          <p:cNvSpPr/>
          <p:nvPr/>
        </p:nvSpPr>
        <p:spPr>
          <a:xfrm>
            <a:off x="8680099" y="2292500"/>
            <a:ext cx="1435310" cy="2319433"/>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71438" dist="19050" algn="bl" rotWithShape="0">
              <a:srgbClr val="000000">
                <a:alpha val="30000"/>
              </a:srgb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7"/>
        <p:cNvGrpSpPr/>
        <p:nvPr/>
      </p:nvGrpSpPr>
      <p:grpSpPr>
        <a:xfrm>
          <a:off x="0" y="0"/>
          <a:ext cx="0" cy="0"/>
          <a:chOff x="0" y="0"/>
          <a:chExt cx="0" cy="0"/>
        </a:xfrm>
      </p:grpSpPr>
      <p:sp>
        <p:nvSpPr>
          <p:cNvPr id="38" name="Google Shape;38;p7"/>
          <p:cNvSpPr/>
          <p:nvPr/>
        </p:nvSpPr>
        <p:spPr>
          <a:xfrm>
            <a:off x="1" y="-25"/>
            <a:ext cx="8969092" cy="6865427"/>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18171D">
              <a:alpha val="86030"/>
            </a:srgbClr>
          </a:solidFill>
          <a:ln>
            <a:noFill/>
          </a:ln>
          <a:effectLst>
            <a:outerShdw dist="9525" algn="bl" rotWithShape="0">
              <a:schemeClr val="lt1">
                <a:alpha val="20000"/>
              </a:scheme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39" name="Google Shape;39;p7"/>
          <p:cNvSpPr/>
          <p:nvPr/>
        </p:nvSpPr>
        <p:spPr>
          <a:xfrm>
            <a:off x="6747228" y="2292500"/>
            <a:ext cx="1435310" cy="2319433"/>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57150" dist="19050" algn="bl" rotWithShape="0">
              <a:srgbClr val="000000">
                <a:alpha val="30000"/>
              </a:srgb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40" name="Google Shape;40;p7"/>
          <p:cNvSpPr txBox="1">
            <a:spLocks noGrp="1"/>
          </p:cNvSpPr>
          <p:nvPr>
            <p:ph type="title"/>
          </p:nvPr>
        </p:nvSpPr>
        <p:spPr>
          <a:xfrm>
            <a:off x="609520" y="783748"/>
            <a:ext cx="7124273" cy="958622"/>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609520" y="1895172"/>
            <a:ext cx="2914421" cy="3848091"/>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3793901" y="1895172"/>
            <a:ext cx="2914421" cy="3848091"/>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3" name="Google Shape;43;p7"/>
          <p:cNvSpPr txBox="1">
            <a:spLocks noGrp="1"/>
          </p:cNvSpPr>
          <p:nvPr>
            <p:ph type="sldNum" idx="12"/>
          </p:nvPr>
        </p:nvSpPr>
        <p:spPr>
          <a:xfrm>
            <a:off x="11305973" y="6334601"/>
            <a:ext cx="731505" cy="524922"/>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4"/>
        <p:cNvGrpSpPr/>
        <p:nvPr/>
      </p:nvGrpSpPr>
      <p:grpSpPr>
        <a:xfrm>
          <a:off x="0" y="0"/>
          <a:ext cx="0" cy="0"/>
          <a:chOff x="0" y="0"/>
          <a:chExt cx="0" cy="0"/>
        </a:xfrm>
      </p:grpSpPr>
      <p:sp>
        <p:nvSpPr>
          <p:cNvPr id="45" name="Google Shape;45;p8"/>
          <p:cNvSpPr/>
          <p:nvPr/>
        </p:nvSpPr>
        <p:spPr>
          <a:xfrm>
            <a:off x="1" y="-25"/>
            <a:ext cx="8969092" cy="6865427"/>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18171D">
              <a:alpha val="86030"/>
            </a:srgbClr>
          </a:solidFill>
          <a:ln>
            <a:noFill/>
          </a:ln>
          <a:effectLst>
            <a:outerShdw dist="9525" algn="bl" rotWithShape="0">
              <a:schemeClr val="lt1">
                <a:alpha val="20000"/>
              </a:scheme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46" name="Google Shape;46;p8"/>
          <p:cNvSpPr/>
          <p:nvPr/>
        </p:nvSpPr>
        <p:spPr>
          <a:xfrm>
            <a:off x="6747228" y="2292500"/>
            <a:ext cx="1435310" cy="2319433"/>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57150" dist="19050" algn="bl" rotWithShape="0">
              <a:srgbClr val="000000">
                <a:alpha val="30000"/>
              </a:srgb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47" name="Google Shape;47;p8"/>
          <p:cNvSpPr txBox="1">
            <a:spLocks noGrp="1"/>
          </p:cNvSpPr>
          <p:nvPr>
            <p:ph type="title"/>
          </p:nvPr>
        </p:nvSpPr>
        <p:spPr>
          <a:xfrm>
            <a:off x="609520" y="783748"/>
            <a:ext cx="7124273" cy="958622"/>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 name="Google Shape;48;p8"/>
          <p:cNvSpPr txBox="1">
            <a:spLocks noGrp="1"/>
          </p:cNvSpPr>
          <p:nvPr>
            <p:ph type="body" idx="1"/>
          </p:nvPr>
        </p:nvSpPr>
        <p:spPr>
          <a:xfrm>
            <a:off x="609521" y="1895172"/>
            <a:ext cx="1881755" cy="4379414"/>
          </a:xfrm>
          <a:prstGeom prst="rect">
            <a:avLst/>
          </a:prstGeom>
        </p:spPr>
        <p:txBody>
          <a:bodyPr spcFirstLastPara="1" wrap="square" lIns="0" tIns="0" rIns="0" bIns="0" anchor="t" anchorCtr="0">
            <a:noAutofit/>
          </a:bodyPr>
          <a:lstStyle>
            <a:lvl1pPr marL="609585" lvl="0" indent="-431789" rtl="0">
              <a:spcBef>
                <a:spcPts val="800"/>
              </a:spcBef>
              <a:spcAft>
                <a:spcPts val="0"/>
              </a:spcAft>
              <a:buSzPts val="1500"/>
              <a:buChar char="╸"/>
              <a:defRPr sz="2000"/>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endParaRPr/>
          </a:p>
        </p:txBody>
      </p:sp>
      <p:sp>
        <p:nvSpPr>
          <p:cNvPr id="49" name="Google Shape;49;p8"/>
          <p:cNvSpPr txBox="1">
            <a:spLocks noGrp="1"/>
          </p:cNvSpPr>
          <p:nvPr>
            <p:ph type="body" idx="2"/>
          </p:nvPr>
        </p:nvSpPr>
        <p:spPr>
          <a:xfrm>
            <a:off x="2718046" y="1895172"/>
            <a:ext cx="1881755" cy="4379414"/>
          </a:xfrm>
          <a:prstGeom prst="rect">
            <a:avLst/>
          </a:prstGeom>
        </p:spPr>
        <p:txBody>
          <a:bodyPr spcFirstLastPara="1" wrap="square" lIns="0" tIns="0" rIns="0" bIns="0" anchor="t" anchorCtr="0">
            <a:noAutofit/>
          </a:bodyPr>
          <a:lstStyle>
            <a:lvl1pPr marL="609585" lvl="0" indent="-431789" rtl="0">
              <a:spcBef>
                <a:spcPts val="800"/>
              </a:spcBef>
              <a:spcAft>
                <a:spcPts val="0"/>
              </a:spcAft>
              <a:buSzPts val="1500"/>
              <a:buChar char="╸"/>
              <a:defRPr sz="2000"/>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endParaRPr/>
          </a:p>
        </p:txBody>
      </p:sp>
      <p:sp>
        <p:nvSpPr>
          <p:cNvPr id="50" name="Google Shape;50;p8"/>
          <p:cNvSpPr txBox="1">
            <a:spLocks noGrp="1"/>
          </p:cNvSpPr>
          <p:nvPr>
            <p:ph type="body" idx="3"/>
          </p:nvPr>
        </p:nvSpPr>
        <p:spPr>
          <a:xfrm>
            <a:off x="4826570" y="1895172"/>
            <a:ext cx="1881755" cy="4379414"/>
          </a:xfrm>
          <a:prstGeom prst="rect">
            <a:avLst/>
          </a:prstGeom>
        </p:spPr>
        <p:txBody>
          <a:bodyPr spcFirstLastPara="1" wrap="square" lIns="0" tIns="0" rIns="0" bIns="0" anchor="t" anchorCtr="0">
            <a:noAutofit/>
          </a:bodyPr>
          <a:lstStyle>
            <a:lvl1pPr marL="609585" lvl="0" indent="-431789" rtl="0">
              <a:spcBef>
                <a:spcPts val="800"/>
              </a:spcBef>
              <a:spcAft>
                <a:spcPts val="0"/>
              </a:spcAft>
              <a:buSzPts val="1500"/>
              <a:buChar char="╸"/>
              <a:defRPr sz="2000"/>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endParaRPr/>
          </a:p>
        </p:txBody>
      </p:sp>
      <p:sp>
        <p:nvSpPr>
          <p:cNvPr id="51" name="Google Shape;51;p8"/>
          <p:cNvSpPr txBox="1">
            <a:spLocks noGrp="1"/>
          </p:cNvSpPr>
          <p:nvPr>
            <p:ph type="sldNum" idx="12"/>
          </p:nvPr>
        </p:nvSpPr>
        <p:spPr>
          <a:xfrm>
            <a:off x="11305973" y="6334601"/>
            <a:ext cx="731505" cy="524922"/>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9"/>
          <p:cNvSpPr/>
          <p:nvPr/>
        </p:nvSpPr>
        <p:spPr>
          <a:xfrm>
            <a:off x="1" y="-25"/>
            <a:ext cx="8969092" cy="6865427"/>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18171D">
              <a:alpha val="86030"/>
            </a:srgbClr>
          </a:solidFill>
          <a:ln>
            <a:noFill/>
          </a:ln>
          <a:effectLst>
            <a:outerShdw dist="9525" algn="bl" rotWithShape="0">
              <a:schemeClr val="lt1">
                <a:alpha val="20000"/>
              </a:scheme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54" name="Google Shape;54;p9"/>
          <p:cNvSpPr/>
          <p:nvPr/>
        </p:nvSpPr>
        <p:spPr>
          <a:xfrm>
            <a:off x="6747228" y="2292500"/>
            <a:ext cx="1435310" cy="2319433"/>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57150" dist="19050" algn="bl" rotWithShape="0">
              <a:srgbClr val="000000">
                <a:alpha val="30000"/>
              </a:srgb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55" name="Google Shape;55;p9"/>
          <p:cNvSpPr txBox="1">
            <a:spLocks noGrp="1"/>
          </p:cNvSpPr>
          <p:nvPr>
            <p:ph type="title"/>
          </p:nvPr>
        </p:nvSpPr>
        <p:spPr>
          <a:xfrm>
            <a:off x="609520" y="783748"/>
            <a:ext cx="7124273" cy="958622"/>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 name="Google Shape;56;p9"/>
          <p:cNvSpPr txBox="1">
            <a:spLocks noGrp="1"/>
          </p:cNvSpPr>
          <p:nvPr>
            <p:ph type="sldNum" idx="12"/>
          </p:nvPr>
        </p:nvSpPr>
        <p:spPr>
          <a:xfrm>
            <a:off x="11305973" y="6334601"/>
            <a:ext cx="731505" cy="524922"/>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 2/3">
  <p:cSld name="BLANK_1_1">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11305973" y="6334601"/>
            <a:ext cx="731505" cy="524922"/>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72" name="Google Shape;72;p13"/>
          <p:cNvSpPr/>
          <p:nvPr/>
        </p:nvSpPr>
        <p:spPr>
          <a:xfrm>
            <a:off x="1" y="-25"/>
            <a:ext cx="8969092" cy="6865427"/>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18171D">
              <a:alpha val="86030"/>
            </a:srgbClr>
          </a:solidFill>
          <a:ln>
            <a:noFill/>
          </a:ln>
          <a:effectLst>
            <a:outerShdw dist="9525" algn="bl" rotWithShape="0">
              <a:schemeClr val="lt1">
                <a:alpha val="20000"/>
              </a:scheme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73" name="Google Shape;73;p13"/>
          <p:cNvSpPr/>
          <p:nvPr/>
        </p:nvSpPr>
        <p:spPr>
          <a:xfrm>
            <a:off x="6747228" y="2292500"/>
            <a:ext cx="1435310" cy="2319433"/>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57150" dist="19050" algn="bl" rotWithShape="0">
              <a:srgbClr val="000000">
                <a:alpha val="30000"/>
              </a:srgbClr>
            </a:outerShdw>
          </a:effectLst>
        </p:spPr>
        <p:txBody>
          <a:bodyPr spcFirstLastPara="1" wrap="square" lIns="121897" tIns="60932" rIns="121897" bIns="60932"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520" y="783748"/>
            <a:ext cx="7124273" cy="958622"/>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1pPr>
            <a:lvl2pPr lvl="1"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2pPr>
            <a:lvl3pPr lvl="2"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3pPr>
            <a:lvl4pPr lvl="3"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4pPr>
            <a:lvl5pPr lvl="4"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5pPr>
            <a:lvl6pPr lvl="5"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6pPr>
            <a:lvl7pPr lvl="6"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7pPr>
            <a:lvl8pPr lvl="7"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8pPr>
            <a:lvl9pPr lvl="8"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9pPr>
          </a:lstStyle>
          <a:p>
            <a:endParaRPr/>
          </a:p>
        </p:txBody>
      </p:sp>
      <p:sp>
        <p:nvSpPr>
          <p:cNvPr id="7" name="Google Shape;7;p1"/>
          <p:cNvSpPr txBox="1">
            <a:spLocks noGrp="1"/>
          </p:cNvSpPr>
          <p:nvPr>
            <p:ph type="body" idx="1"/>
          </p:nvPr>
        </p:nvSpPr>
        <p:spPr>
          <a:xfrm>
            <a:off x="609521" y="1895171"/>
            <a:ext cx="6098806" cy="4164964"/>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chemeClr val="accent1"/>
              </a:buClr>
              <a:buSzPts val="2400"/>
              <a:buFont typeface="News Cycle"/>
              <a:buChar char="╸"/>
              <a:defRPr sz="2400">
                <a:solidFill>
                  <a:schemeClr val="lt1"/>
                </a:solidFill>
                <a:latin typeface="News Cycle"/>
                <a:ea typeface="News Cycle"/>
                <a:cs typeface="News Cycle"/>
                <a:sym typeface="News Cycle"/>
              </a:defRPr>
            </a:lvl1pPr>
            <a:lvl2pPr marL="914400" lvl="1" indent="-381000" rtl="0">
              <a:spcBef>
                <a:spcPts val="0"/>
              </a:spcBef>
              <a:spcAft>
                <a:spcPts val="0"/>
              </a:spcAft>
              <a:buClr>
                <a:schemeClr val="dk2"/>
              </a:buClr>
              <a:buSzPts val="2400"/>
              <a:buFont typeface="News Cycle"/>
              <a:buChar char="-"/>
              <a:defRPr sz="2400">
                <a:solidFill>
                  <a:schemeClr val="lt1"/>
                </a:solidFill>
                <a:latin typeface="News Cycle"/>
                <a:ea typeface="News Cycle"/>
                <a:cs typeface="News Cycle"/>
                <a:sym typeface="News Cycle"/>
              </a:defRPr>
            </a:lvl2pPr>
            <a:lvl3pPr marL="1371600" lvl="2" indent="-381000" rtl="0">
              <a:spcBef>
                <a:spcPts val="0"/>
              </a:spcBef>
              <a:spcAft>
                <a:spcPts val="0"/>
              </a:spcAft>
              <a:buClr>
                <a:schemeClr val="dk2"/>
              </a:buClr>
              <a:buSzPts val="2400"/>
              <a:buFont typeface="News Cycle"/>
              <a:buChar char="-"/>
              <a:defRPr sz="2400">
                <a:solidFill>
                  <a:schemeClr val="lt1"/>
                </a:solidFill>
                <a:latin typeface="News Cycle"/>
                <a:ea typeface="News Cycle"/>
                <a:cs typeface="News Cycle"/>
                <a:sym typeface="News Cycle"/>
              </a:defRPr>
            </a:lvl3pPr>
            <a:lvl4pPr marL="1828800" lvl="3" indent="-381000" rtl="0">
              <a:spcBef>
                <a:spcPts val="0"/>
              </a:spcBef>
              <a:spcAft>
                <a:spcPts val="0"/>
              </a:spcAft>
              <a:buClr>
                <a:schemeClr val="dk2"/>
              </a:buClr>
              <a:buSzPts val="2400"/>
              <a:buFont typeface="News Cycle"/>
              <a:buChar char="-"/>
              <a:defRPr sz="2400">
                <a:solidFill>
                  <a:schemeClr val="lt1"/>
                </a:solidFill>
                <a:latin typeface="News Cycle"/>
                <a:ea typeface="News Cycle"/>
                <a:cs typeface="News Cycle"/>
                <a:sym typeface="News Cycle"/>
              </a:defRPr>
            </a:lvl4pPr>
            <a:lvl5pPr marL="2286000" lvl="4"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5pPr>
            <a:lvl6pPr marL="2743200" lvl="5"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6pPr>
            <a:lvl7pPr marL="3200400" lvl="6"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7pPr>
            <a:lvl8pPr marL="3657600" lvl="7"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8pPr>
            <a:lvl9pPr marL="4114800" lvl="8"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11305973" y="6334601"/>
            <a:ext cx="731505" cy="524922"/>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700" b="1">
                <a:solidFill>
                  <a:schemeClr val="lt1"/>
                </a:solidFill>
                <a:latin typeface="News Cycle"/>
                <a:ea typeface="News Cycle"/>
                <a:cs typeface="News Cycle"/>
                <a:sym typeface="News Cycle"/>
              </a:defRPr>
            </a:lvl1pPr>
            <a:lvl2pPr lvl="1" algn="r" rtl="0">
              <a:buNone/>
              <a:defRPr sz="1700" b="1">
                <a:solidFill>
                  <a:schemeClr val="lt1"/>
                </a:solidFill>
                <a:latin typeface="News Cycle"/>
                <a:ea typeface="News Cycle"/>
                <a:cs typeface="News Cycle"/>
                <a:sym typeface="News Cycle"/>
              </a:defRPr>
            </a:lvl2pPr>
            <a:lvl3pPr lvl="2" algn="r" rtl="0">
              <a:buNone/>
              <a:defRPr sz="1700" b="1">
                <a:solidFill>
                  <a:schemeClr val="lt1"/>
                </a:solidFill>
                <a:latin typeface="News Cycle"/>
                <a:ea typeface="News Cycle"/>
                <a:cs typeface="News Cycle"/>
                <a:sym typeface="News Cycle"/>
              </a:defRPr>
            </a:lvl3pPr>
            <a:lvl4pPr lvl="3" algn="r" rtl="0">
              <a:buNone/>
              <a:defRPr sz="1700" b="1">
                <a:solidFill>
                  <a:schemeClr val="lt1"/>
                </a:solidFill>
                <a:latin typeface="News Cycle"/>
                <a:ea typeface="News Cycle"/>
                <a:cs typeface="News Cycle"/>
                <a:sym typeface="News Cycle"/>
              </a:defRPr>
            </a:lvl4pPr>
            <a:lvl5pPr lvl="4" algn="r" rtl="0">
              <a:buNone/>
              <a:defRPr sz="1700" b="1">
                <a:solidFill>
                  <a:schemeClr val="lt1"/>
                </a:solidFill>
                <a:latin typeface="News Cycle"/>
                <a:ea typeface="News Cycle"/>
                <a:cs typeface="News Cycle"/>
                <a:sym typeface="News Cycle"/>
              </a:defRPr>
            </a:lvl5pPr>
            <a:lvl6pPr lvl="5" algn="r" rtl="0">
              <a:buNone/>
              <a:defRPr sz="1700" b="1">
                <a:solidFill>
                  <a:schemeClr val="lt1"/>
                </a:solidFill>
                <a:latin typeface="News Cycle"/>
                <a:ea typeface="News Cycle"/>
                <a:cs typeface="News Cycle"/>
                <a:sym typeface="News Cycle"/>
              </a:defRPr>
            </a:lvl6pPr>
            <a:lvl7pPr lvl="6" algn="r" rtl="0">
              <a:buNone/>
              <a:defRPr sz="1700" b="1">
                <a:solidFill>
                  <a:schemeClr val="lt1"/>
                </a:solidFill>
                <a:latin typeface="News Cycle"/>
                <a:ea typeface="News Cycle"/>
                <a:cs typeface="News Cycle"/>
                <a:sym typeface="News Cycle"/>
              </a:defRPr>
            </a:lvl7pPr>
            <a:lvl8pPr lvl="7" algn="r" rtl="0">
              <a:buNone/>
              <a:defRPr sz="1700" b="1">
                <a:solidFill>
                  <a:schemeClr val="lt1"/>
                </a:solidFill>
                <a:latin typeface="News Cycle"/>
                <a:ea typeface="News Cycle"/>
                <a:cs typeface="News Cycle"/>
                <a:sym typeface="News Cycle"/>
              </a:defRPr>
            </a:lvl8pPr>
            <a:lvl9pPr lvl="8" algn="r" rtl="0">
              <a:buNone/>
              <a:defRPr sz="1700" b="1">
                <a:solidFill>
                  <a:schemeClr val="lt1"/>
                </a:solidFill>
                <a:latin typeface="News Cycle"/>
                <a:ea typeface="News Cycle"/>
                <a:cs typeface="News Cycle"/>
                <a:sym typeface="News Cycle"/>
              </a:defRPr>
            </a:lvl9pPr>
          </a:lstStyle>
          <a:p>
            <a:fld id="{00000000-1234-1234-1234-123412341234}" type="slidenum">
              <a:rPr lang="en" smtClean="0"/>
              <a:pPr/>
              <a:t>‹#›</a:t>
            </a:fld>
            <a:endParaRPr lang="en" dirty="0"/>
          </a:p>
        </p:txBody>
      </p:sp>
      <p:cxnSp>
        <p:nvCxnSpPr>
          <p:cNvPr id="9" name="Google Shape;9;p1"/>
          <p:cNvCxnSpPr>
            <a:stCxn id="7" idx="1"/>
          </p:cNvCxnSpPr>
          <p:nvPr/>
        </p:nvCxnSpPr>
        <p:spPr>
          <a:xfrm>
            <a:off x="609521" y="3977653"/>
            <a:ext cx="0" cy="0"/>
          </a:xfrm>
          <a:prstGeom prst="straightConnector1">
            <a:avLst/>
          </a:prstGeom>
          <a:noFill/>
          <a:ln w="9525" cap="flat" cmpd="sng">
            <a:solidFill>
              <a:schemeClr val="dk2"/>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9"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9.emf"/><Relationship Id="rId12"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microsoft.com/office/2007/relationships/hdphoto" Target="../media/hdphoto2.wdp"/><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emf"/><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21.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58.png"/><Relationship Id="rId10" Type="http://schemas.openxmlformats.org/officeDocument/2006/relationships/image" Target="../media/image29.png"/><Relationship Id="rId4" Type="http://schemas.openxmlformats.org/officeDocument/2006/relationships/image" Target="../media/image57.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3" name="Picture 2" descr="01.jpg"/>
          <p:cNvPicPr>
            <a:picLocks noChangeAspect="1"/>
          </p:cNvPicPr>
          <p:nvPr/>
        </p:nvPicPr>
        <p:blipFill>
          <a:blip r:embed="rId3">
            <a:duotone>
              <a:prstClr val="black"/>
              <a:schemeClr val="accent5">
                <a:tint val="45000"/>
                <a:satMod val="400000"/>
              </a:schemeClr>
            </a:duotone>
          </a:blip>
          <a:stretch>
            <a:fillRect/>
          </a:stretch>
        </p:blipFill>
        <p:spPr>
          <a:xfrm>
            <a:off x="0" y="1"/>
            <a:ext cx="12190413" cy="6859589"/>
          </a:xfrm>
          <a:prstGeom prst="rect">
            <a:avLst/>
          </a:prstGeom>
        </p:spPr>
      </p:pic>
      <p:sp>
        <p:nvSpPr>
          <p:cNvPr id="5" name="Parallelogram 4"/>
          <p:cNvSpPr/>
          <p:nvPr/>
        </p:nvSpPr>
        <p:spPr>
          <a:xfrm>
            <a:off x="0" y="0"/>
            <a:ext cx="9167148" cy="6859588"/>
          </a:xfrm>
          <a:prstGeom prst="parallelogram">
            <a:avLst>
              <a:gd name="adj" fmla="val 1636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a:p>
        </p:txBody>
      </p:sp>
      <p:sp>
        <p:nvSpPr>
          <p:cNvPr id="7" name="Rectangle 6"/>
          <p:cNvSpPr/>
          <p:nvPr/>
        </p:nvSpPr>
        <p:spPr>
          <a:xfrm>
            <a:off x="0" y="0"/>
            <a:ext cx="1199300"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a:p>
        </p:txBody>
      </p:sp>
      <p:sp>
        <p:nvSpPr>
          <p:cNvPr id="9" name="Parallelogram 8"/>
          <p:cNvSpPr/>
          <p:nvPr/>
        </p:nvSpPr>
        <p:spPr>
          <a:xfrm rot="20580201">
            <a:off x="7274042" y="1309371"/>
            <a:ext cx="2591951" cy="4513546"/>
          </a:xfrm>
          <a:prstGeom prst="parallelogram">
            <a:avLst>
              <a:gd name="adj" fmla="val 86009"/>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a:p>
        </p:txBody>
      </p:sp>
      <p:sp>
        <p:nvSpPr>
          <p:cNvPr id="10" name="TextBox 9"/>
          <p:cNvSpPr txBox="1"/>
          <p:nvPr/>
        </p:nvSpPr>
        <p:spPr>
          <a:xfrm>
            <a:off x="0" y="1325528"/>
            <a:ext cx="4606310" cy="415494"/>
          </a:xfrm>
          <a:prstGeom prst="rect">
            <a:avLst/>
          </a:prstGeom>
          <a:noFill/>
        </p:spPr>
        <p:txBody>
          <a:bodyPr wrap="square" lIns="121917" tIns="60958" rIns="121917" bIns="60958" rtlCol="0">
            <a:spAutoFit/>
          </a:bodyPr>
          <a:lstStyle/>
          <a:p>
            <a:r>
              <a:rPr lang="en-US" sz="1850" b="1" dirty="0">
                <a:solidFill>
                  <a:schemeClr val="bg1"/>
                </a:solidFill>
                <a:latin typeface="Cambria" pitchFamily="18" charset="0"/>
                <a:cs typeface="Calibri" pitchFamily="34" charset="0"/>
              </a:rPr>
              <a:t># A 21</a:t>
            </a:r>
            <a:r>
              <a:rPr lang="en-US" sz="1850" b="1" baseline="30000" dirty="0">
                <a:solidFill>
                  <a:schemeClr val="bg1"/>
                </a:solidFill>
                <a:latin typeface="Cambria" pitchFamily="18" charset="0"/>
                <a:cs typeface="Calibri" pitchFamily="34" charset="0"/>
              </a:rPr>
              <a:t>st</a:t>
            </a:r>
            <a:r>
              <a:rPr lang="en-US" sz="1850" b="1" dirty="0">
                <a:solidFill>
                  <a:schemeClr val="bg1"/>
                </a:solidFill>
                <a:latin typeface="Cambria" pitchFamily="18" charset="0"/>
                <a:cs typeface="Calibri" pitchFamily="34" charset="0"/>
              </a:rPr>
              <a:t> Century University in </a:t>
            </a:r>
            <a:r>
              <a:rPr lang="en-US" sz="1850" b="1" dirty="0" smtClean="0">
                <a:solidFill>
                  <a:schemeClr val="bg1"/>
                </a:solidFill>
                <a:latin typeface="Cambria" pitchFamily="18" charset="0"/>
                <a:cs typeface="Calibri" pitchFamily="34" charset="0"/>
              </a:rPr>
              <a:t>India</a:t>
            </a:r>
            <a:endParaRPr lang="en-US" sz="1850" b="1" dirty="0">
              <a:solidFill>
                <a:schemeClr val="bg1"/>
              </a:solidFill>
              <a:latin typeface="Cambria" pitchFamily="18" charset="0"/>
              <a:cs typeface="Calibri" pitchFamily="34" charset="0"/>
            </a:endParaRPr>
          </a:p>
        </p:txBody>
      </p:sp>
      <p:sp>
        <p:nvSpPr>
          <p:cNvPr id="13" name="TextBox 12">
            <a:extLst>
              <a:ext uri="{FF2B5EF4-FFF2-40B4-BE49-F238E27FC236}">
                <a16:creationId xmlns="" xmlns:a16="http://schemas.microsoft.com/office/drawing/2014/main" id="{9C4BF4B1-27B1-475B-B4D9-04502B69A8D8}"/>
              </a:ext>
            </a:extLst>
          </p:cNvPr>
          <p:cNvSpPr txBox="1"/>
          <p:nvPr/>
        </p:nvSpPr>
        <p:spPr>
          <a:xfrm>
            <a:off x="151607" y="3299620"/>
            <a:ext cx="7239000" cy="1446546"/>
          </a:xfrm>
          <a:prstGeom prst="rect">
            <a:avLst/>
          </a:prstGeom>
          <a:noFill/>
        </p:spPr>
        <p:txBody>
          <a:bodyPr wrap="square" lIns="121917" tIns="60958" rIns="121917" bIns="60958" rtlCol="0">
            <a:spAutoFit/>
          </a:bodyPr>
          <a:lstStyle/>
          <a:p>
            <a:r>
              <a:rPr lang="en-IN" sz="5400" b="1" dirty="0">
                <a:solidFill>
                  <a:schemeClr val="bg1"/>
                </a:solidFill>
                <a:latin typeface="Century" panose="02040604050505020304" pitchFamily="18" charset="0"/>
              </a:rPr>
              <a:t>S</a:t>
            </a:r>
            <a:r>
              <a:rPr lang="en-IN" sz="3200" b="1" dirty="0">
                <a:solidFill>
                  <a:schemeClr val="bg1"/>
                </a:solidFill>
                <a:latin typeface="Century" panose="02040604050505020304" pitchFamily="18" charset="0"/>
              </a:rPr>
              <a:t>CHOOL OF </a:t>
            </a:r>
            <a:r>
              <a:rPr lang="en-IN" sz="5400" b="1" dirty="0" smtClean="0">
                <a:solidFill>
                  <a:schemeClr val="accent1">
                    <a:lumMod val="75000"/>
                  </a:schemeClr>
                </a:solidFill>
                <a:latin typeface="Century" panose="02040604050505020304" pitchFamily="18" charset="0"/>
              </a:rPr>
              <a:t>D</a:t>
            </a:r>
            <a:r>
              <a:rPr lang="en-IN" sz="3200" b="1" dirty="0" smtClean="0">
                <a:solidFill>
                  <a:schemeClr val="bg1"/>
                </a:solidFill>
                <a:latin typeface="Century" panose="02040604050505020304" pitchFamily="18" charset="0"/>
              </a:rPr>
              <a:t>ESIGN</a:t>
            </a:r>
          </a:p>
          <a:p>
            <a:r>
              <a:rPr lang="en-IN" sz="3200" b="1" dirty="0" smtClean="0">
                <a:solidFill>
                  <a:schemeClr val="bg1"/>
                </a:solidFill>
                <a:latin typeface="Century" panose="02040604050505020304" pitchFamily="18" charset="0"/>
              </a:rPr>
              <a:t>B Des Program Four Year</a:t>
            </a:r>
            <a:endParaRPr lang="en-IN" sz="3200" b="1" dirty="0">
              <a:solidFill>
                <a:schemeClr val="bg1"/>
              </a:solidFill>
              <a:latin typeface="Century" panose="02040604050505020304" pitchFamily="18" charset="0"/>
            </a:endParaRPr>
          </a:p>
        </p:txBody>
      </p:sp>
      <p:pic>
        <p:nvPicPr>
          <p:cNvPr id="11" name="Picture 10" descr="230404_SOD_Logo.jpg"/>
          <p:cNvPicPr>
            <a:picLocks noChangeAspect="1"/>
          </p:cNvPicPr>
          <p:nvPr/>
        </p:nvPicPr>
        <p:blipFill>
          <a:blip r:embed="rId4"/>
          <a:stretch>
            <a:fillRect/>
          </a:stretch>
        </p:blipFill>
        <p:spPr>
          <a:xfrm>
            <a:off x="151606" y="153194"/>
            <a:ext cx="3886200" cy="12161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72" name="Rectangle 71"/>
          <p:cNvSpPr/>
          <p:nvPr/>
        </p:nvSpPr>
        <p:spPr>
          <a:xfrm>
            <a:off x="0" y="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7" name="Picture 66">
            <a:extLst>
              <a:ext uri="{FF2B5EF4-FFF2-40B4-BE49-F238E27FC236}">
                <a16:creationId xmlns="" xmlns:a16="http://schemas.microsoft.com/office/drawing/2014/main" id="{5A5B2775-7F43-4F07-9312-A56CE0D0079B}"/>
              </a:ext>
            </a:extLst>
          </p:cNvPr>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t="-1740" b="1424"/>
          <a:stretch>
            <a:fillRect/>
          </a:stretch>
        </p:blipFill>
        <p:spPr>
          <a:xfrm>
            <a:off x="0" y="-98598"/>
            <a:ext cx="12192000" cy="6768752"/>
          </a:xfrm>
          <a:prstGeom prst="rect">
            <a:avLst/>
          </a:prstGeom>
        </p:spPr>
      </p:pic>
      <p:sp>
        <p:nvSpPr>
          <p:cNvPr id="68" name="Rectangle 67"/>
          <p:cNvSpPr/>
          <p:nvPr/>
        </p:nvSpPr>
        <p:spPr>
          <a:xfrm>
            <a:off x="10775726" y="0"/>
            <a:ext cx="1414687" cy="6859588"/>
          </a:xfrm>
          <a:prstGeom prst="rect">
            <a:avLst/>
          </a:prstGeom>
          <a:solidFill>
            <a:srgbClr val="9FEC23">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TextBox 68">
            <a:extLst>
              <a:ext uri="{FF2B5EF4-FFF2-40B4-BE49-F238E27FC236}">
                <a16:creationId xmlns="" xmlns:a16="http://schemas.microsoft.com/office/drawing/2014/main" id="{8327244D-E2D3-480F-8E58-3AF6C2E4E961}"/>
              </a:ext>
            </a:extLst>
          </p:cNvPr>
          <p:cNvSpPr txBox="1"/>
          <p:nvPr/>
        </p:nvSpPr>
        <p:spPr>
          <a:xfrm>
            <a:off x="8111430" y="6022082"/>
            <a:ext cx="2139451" cy="677108"/>
          </a:xfrm>
          <a:prstGeom prst="rect">
            <a:avLst/>
          </a:prstGeom>
          <a:noFill/>
        </p:spPr>
        <p:txBody>
          <a:bodyPr wrap="square" rtlCol="0">
            <a:spAutoFit/>
          </a:bodyPr>
          <a:lstStyle/>
          <a:p>
            <a:pPr algn="ctr"/>
            <a:r>
              <a:rPr lang="en-IN" b="1" dirty="0">
                <a:solidFill>
                  <a:schemeClr val="bg1"/>
                </a:solidFill>
                <a:latin typeface="Calibri" pitchFamily="34" charset="0"/>
                <a:cs typeface="Calibri" pitchFamily="34" charset="0"/>
              </a:rPr>
              <a:t>TANGIBLE YEAR</a:t>
            </a:r>
          </a:p>
          <a:p>
            <a:pPr algn="ctr"/>
            <a:r>
              <a:rPr lang="en-IN" b="1" dirty="0">
                <a:solidFill>
                  <a:schemeClr val="bg1"/>
                </a:solidFill>
                <a:latin typeface="Calibri" pitchFamily="34" charset="0"/>
                <a:cs typeface="Calibri" pitchFamily="34" charset="0"/>
              </a:rPr>
              <a:t>(Third Year)</a:t>
            </a:r>
          </a:p>
        </p:txBody>
      </p:sp>
      <p:sp>
        <p:nvSpPr>
          <p:cNvPr id="70" name="TextBox 69">
            <a:extLst>
              <a:ext uri="{FF2B5EF4-FFF2-40B4-BE49-F238E27FC236}">
                <a16:creationId xmlns="" xmlns:a16="http://schemas.microsoft.com/office/drawing/2014/main" id="{9FDF19F2-909B-444B-8A09-CA931D703C11}"/>
              </a:ext>
            </a:extLst>
          </p:cNvPr>
          <p:cNvSpPr txBox="1"/>
          <p:nvPr/>
        </p:nvSpPr>
        <p:spPr>
          <a:xfrm>
            <a:off x="46534" y="5950074"/>
            <a:ext cx="2707420" cy="677108"/>
          </a:xfrm>
          <a:prstGeom prst="rect">
            <a:avLst/>
          </a:prstGeom>
          <a:noFill/>
        </p:spPr>
        <p:txBody>
          <a:bodyPr wrap="square" rtlCol="0">
            <a:spAutoFit/>
          </a:bodyPr>
          <a:lstStyle/>
          <a:p>
            <a:pPr algn="ctr"/>
            <a:r>
              <a:rPr lang="en-IN" b="1" dirty="0">
                <a:solidFill>
                  <a:schemeClr val="bg1"/>
                </a:solidFill>
                <a:latin typeface="Calibri" pitchFamily="34" charset="0"/>
                <a:cs typeface="Calibri" pitchFamily="34" charset="0"/>
              </a:rPr>
              <a:t>FOUNDATION YEAR</a:t>
            </a:r>
          </a:p>
          <a:p>
            <a:pPr algn="ctr"/>
            <a:r>
              <a:rPr lang="en-IN" b="1" dirty="0">
                <a:solidFill>
                  <a:schemeClr val="bg1"/>
                </a:solidFill>
                <a:latin typeface="Calibri" pitchFamily="34" charset="0"/>
                <a:cs typeface="Calibri" pitchFamily="34" charset="0"/>
              </a:rPr>
              <a:t>(First Year)</a:t>
            </a:r>
          </a:p>
        </p:txBody>
      </p:sp>
      <p:sp>
        <p:nvSpPr>
          <p:cNvPr id="71" name="TextBox 70">
            <a:extLst>
              <a:ext uri="{FF2B5EF4-FFF2-40B4-BE49-F238E27FC236}">
                <a16:creationId xmlns="" xmlns:a16="http://schemas.microsoft.com/office/drawing/2014/main" id="{89B16DDD-AAE8-4B4B-B741-ABDA1484E4F5}"/>
              </a:ext>
            </a:extLst>
          </p:cNvPr>
          <p:cNvSpPr txBox="1"/>
          <p:nvPr/>
        </p:nvSpPr>
        <p:spPr>
          <a:xfrm>
            <a:off x="4410342" y="6022082"/>
            <a:ext cx="2404943" cy="677108"/>
          </a:xfrm>
          <a:prstGeom prst="rect">
            <a:avLst/>
          </a:prstGeom>
          <a:noFill/>
        </p:spPr>
        <p:txBody>
          <a:bodyPr wrap="square" rtlCol="0">
            <a:spAutoFit/>
          </a:bodyPr>
          <a:lstStyle/>
          <a:p>
            <a:pPr algn="ctr"/>
            <a:r>
              <a:rPr lang="en-IN" b="1" dirty="0">
                <a:solidFill>
                  <a:schemeClr val="bg1"/>
                </a:solidFill>
                <a:latin typeface="Calibri" pitchFamily="34" charset="0"/>
                <a:cs typeface="Calibri" pitchFamily="34" charset="0"/>
              </a:rPr>
              <a:t>CONCEPTUAL YEAR</a:t>
            </a:r>
          </a:p>
          <a:p>
            <a:pPr algn="ctr"/>
            <a:r>
              <a:rPr lang="en-IN" b="1" dirty="0">
                <a:solidFill>
                  <a:schemeClr val="bg1"/>
                </a:solidFill>
                <a:latin typeface="Calibri" pitchFamily="34" charset="0"/>
                <a:cs typeface="Calibri" pitchFamily="34" charset="0"/>
              </a:rPr>
              <a:t>(Second Year)</a:t>
            </a:r>
          </a:p>
        </p:txBody>
      </p:sp>
      <p:sp>
        <p:nvSpPr>
          <p:cNvPr id="74" name="TextBox 73">
            <a:extLst>
              <a:ext uri="{FF2B5EF4-FFF2-40B4-BE49-F238E27FC236}">
                <a16:creationId xmlns="" xmlns:a16="http://schemas.microsoft.com/office/drawing/2014/main" id="{4CC91676-F605-46A2-B768-751F849483FB}"/>
              </a:ext>
            </a:extLst>
          </p:cNvPr>
          <p:cNvSpPr txBox="1"/>
          <p:nvPr/>
        </p:nvSpPr>
        <p:spPr>
          <a:xfrm>
            <a:off x="3678740" y="2968710"/>
            <a:ext cx="2112460" cy="677108"/>
          </a:xfrm>
          <a:prstGeom prst="rect">
            <a:avLst/>
          </a:prstGeom>
          <a:noFill/>
        </p:spPr>
        <p:txBody>
          <a:bodyPr wrap="square" rtlCol="0">
            <a:spAutoFit/>
          </a:bodyPr>
          <a:lstStyle/>
          <a:p>
            <a:pPr algn="ctr"/>
            <a:r>
              <a:rPr lang="en-IN" b="1" dirty="0">
                <a:solidFill>
                  <a:schemeClr val="bg1"/>
                </a:solidFill>
                <a:latin typeface="Calibri" pitchFamily="34" charset="0"/>
                <a:cs typeface="Calibri" pitchFamily="34" charset="0"/>
              </a:rPr>
              <a:t>MULTIFACETED PROFESSIONAL</a:t>
            </a:r>
          </a:p>
        </p:txBody>
      </p:sp>
      <p:sp>
        <p:nvSpPr>
          <p:cNvPr id="75" name="Text Placeholder 1">
            <a:extLst>
              <a:ext uri="{FF2B5EF4-FFF2-40B4-BE49-F238E27FC236}">
                <a16:creationId xmlns="" xmlns:a16="http://schemas.microsoft.com/office/drawing/2014/main" id="{206381AD-4C2B-4745-99B1-0BBCE6131A71}"/>
              </a:ext>
            </a:extLst>
          </p:cNvPr>
          <p:cNvSpPr>
            <a:spLocks noGrp="1"/>
          </p:cNvSpPr>
          <p:nvPr>
            <p:ph type="body" sz="quarter" idx="4294967295"/>
          </p:nvPr>
        </p:nvSpPr>
        <p:spPr>
          <a:xfrm rot="16200000">
            <a:off x="8073174" y="3004910"/>
            <a:ext cx="6886179" cy="823180"/>
          </a:xfrm>
          <a:prstGeom prst="rect">
            <a:avLst/>
          </a:prstGeom>
        </p:spPr>
        <p:txBody>
          <a:bodyPr>
            <a:noAutofit/>
          </a:bodyPr>
          <a:lstStyle/>
          <a:p>
            <a:pPr algn="l"/>
            <a:r>
              <a:rPr lang="en-US" sz="3600" b="1" spc="600" dirty="0">
                <a:solidFill>
                  <a:schemeClr val="tx1"/>
                </a:solidFill>
                <a:latin typeface="Calibri" pitchFamily="34" charset="0"/>
                <a:cs typeface="Calibri" pitchFamily="34" charset="0"/>
              </a:rPr>
              <a:t>FOUR YEARS AT CAMPUS </a:t>
            </a:r>
          </a:p>
        </p:txBody>
      </p:sp>
      <p:sp>
        <p:nvSpPr>
          <p:cNvPr id="87" name="TextBox 86">
            <a:extLst>
              <a:ext uri="{FF2B5EF4-FFF2-40B4-BE49-F238E27FC236}">
                <a16:creationId xmlns="" xmlns:a16="http://schemas.microsoft.com/office/drawing/2014/main" id="{9D0DE0AD-3933-4C4F-BDAB-27EEB6AFB061}"/>
              </a:ext>
            </a:extLst>
          </p:cNvPr>
          <p:cNvSpPr txBox="1"/>
          <p:nvPr/>
        </p:nvSpPr>
        <p:spPr>
          <a:xfrm>
            <a:off x="6031361" y="412943"/>
            <a:ext cx="2286523" cy="1261884"/>
          </a:xfrm>
          <a:prstGeom prst="rect">
            <a:avLst/>
          </a:prstGeom>
          <a:noFill/>
        </p:spPr>
        <p:txBody>
          <a:bodyPr wrap="square" rtlCol="0">
            <a:spAutoFit/>
          </a:bodyPr>
          <a:lstStyle/>
          <a:p>
            <a:pPr algn="ctr"/>
            <a:r>
              <a:rPr lang="en-IN" b="1" dirty="0">
                <a:solidFill>
                  <a:schemeClr val="bg1"/>
                </a:solidFill>
                <a:latin typeface="Calibri" pitchFamily="34" charset="0"/>
                <a:cs typeface="Calibri" pitchFamily="34" charset="0"/>
              </a:rPr>
              <a:t>BEING PROFESSIONAL</a:t>
            </a:r>
          </a:p>
          <a:p>
            <a:pPr algn="ctr"/>
            <a:endParaRPr lang="en-IN" b="1" dirty="0">
              <a:solidFill>
                <a:schemeClr val="bg1"/>
              </a:solidFill>
              <a:latin typeface="Calibri" pitchFamily="34" charset="0"/>
              <a:cs typeface="Calibri" pitchFamily="34" charset="0"/>
            </a:endParaRPr>
          </a:p>
          <a:p>
            <a:pPr algn="ctr"/>
            <a:r>
              <a:rPr lang="en-IN" b="1" dirty="0">
                <a:solidFill>
                  <a:schemeClr val="bg1"/>
                </a:solidFill>
                <a:latin typeface="Calibri" pitchFamily="34" charset="0"/>
                <a:cs typeface="Calibri" pitchFamily="34" charset="0"/>
              </a:rPr>
              <a:t>(Fourth Year)</a:t>
            </a:r>
          </a:p>
        </p:txBody>
      </p:sp>
      <p:sp>
        <p:nvSpPr>
          <p:cNvPr id="88" name="TextBox 87"/>
          <p:cNvSpPr txBox="1"/>
          <p:nvPr/>
        </p:nvSpPr>
        <p:spPr>
          <a:xfrm>
            <a:off x="8670141" y="6598146"/>
            <a:ext cx="3520272" cy="307777"/>
          </a:xfrm>
          <a:prstGeom prst="rect">
            <a:avLst/>
          </a:prstGeom>
          <a:noFill/>
        </p:spPr>
        <p:txBody>
          <a:bodyPr wrap="square" rtlCol="0">
            <a:spAutoFit/>
          </a:bodyPr>
          <a:lstStyle/>
          <a:p>
            <a:pPr algn="r" fontAlgn="base"/>
            <a:r>
              <a:rPr lang="en-US" sz="1400" dirty="0">
                <a:solidFill>
                  <a:schemeClr val="bg1"/>
                </a:solidFill>
                <a:latin typeface="Cambria" pitchFamily="18" charset="0"/>
              </a:rPr>
              <a:t> www.dypatiluniversitypune.edu.in       10</a:t>
            </a:r>
          </a:p>
        </p:txBody>
      </p:sp>
      <p:pic>
        <p:nvPicPr>
          <p:cNvPr id="2" name="Picture 1"/>
          <p:cNvPicPr>
            <a:picLocks noChangeAspect="1"/>
          </p:cNvPicPr>
          <p:nvPr/>
        </p:nvPicPr>
        <p:blipFill>
          <a:blip r:embed="rId4"/>
          <a:stretch>
            <a:fillRect/>
          </a:stretch>
        </p:blipFill>
        <p:spPr>
          <a:xfrm>
            <a:off x="75496" y="0"/>
            <a:ext cx="3883489" cy="121930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72" name="Rectangle 71"/>
          <p:cNvSpPr/>
          <p:nvPr/>
        </p:nvSpPr>
        <p:spPr>
          <a:xfrm>
            <a:off x="2441524" y="35393"/>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TextBox 69">
            <a:extLst>
              <a:ext uri="{FF2B5EF4-FFF2-40B4-BE49-F238E27FC236}">
                <a16:creationId xmlns="" xmlns:a16="http://schemas.microsoft.com/office/drawing/2014/main" id="{8F5BAF96-2804-4C55-AFB4-9DD05DBFDBA7}"/>
              </a:ext>
            </a:extLst>
          </p:cNvPr>
          <p:cNvSpPr txBox="1"/>
          <p:nvPr/>
        </p:nvSpPr>
        <p:spPr>
          <a:xfrm>
            <a:off x="0" y="981522"/>
            <a:ext cx="12192000" cy="400110"/>
          </a:xfrm>
          <a:prstGeom prst="rect">
            <a:avLst/>
          </a:prstGeom>
          <a:noFill/>
        </p:spPr>
        <p:txBody>
          <a:bodyPr wrap="square" rtlCol="0">
            <a:spAutoFit/>
          </a:bodyPr>
          <a:lstStyle/>
          <a:p>
            <a:pPr algn="ctr"/>
            <a:r>
              <a:rPr lang="en-US" altLang="ko-KR" sz="2000" dirty="0">
                <a:solidFill>
                  <a:schemeClr val="bg1"/>
                </a:solidFill>
                <a:latin typeface="Cambria" pitchFamily="18" charset="0"/>
                <a:cs typeface="Calibri" pitchFamily="34" charset="0"/>
              </a:rPr>
              <a:t>Choice Based Credit System </a:t>
            </a:r>
            <a:endParaRPr lang="ko-KR" altLang="en-US" sz="2000" dirty="0">
              <a:solidFill>
                <a:schemeClr val="bg1"/>
              </a:solidFill>
              <a:latin typeface="Cambria" pitchFamily="18" charset="0"/>
              <a:cs typeface="Calibri" pitchFamily="34" charset="0"/>
            </a:endParaRPr>
          </a:p>
        </p:txBody>
      </p:sp>
      <p:sp>
        <p:nvSpPr>
          <p:cNvPr id="71" name="Rectangle 70"/>
          <p:cNvSpPr/>
          <p:nvPr/>
        </p:nvSpPr>
        <p:spPr>
          <a:xfrm>
            <a:off x="0" y="6286635"/>
            <a:ext cx="12191999" cy="254361"/>
          </a:xfrm>
          <a:prstGeom prst="rect">
            <a:avLst/>
          </a:prstGeom>
          <a:solidFill>
            <a:schemeClr val="bg1">
              <a:lumMod val="50000"/>
            </a:schemeClr>
          </a:solidFill>
        </p:spPr>
        <p:txBody>
          <a:bodyPr wrap="square">
            <a:spAutoFit/>
          </a:bodyPr>
          <a:lstStyle/>
          <a:p>
            <a:r>
              <a:rPr lang="en-US" sz="1400" dirty="0"/>
              <a:t>#  Curriculum is designed with practicing professionals </a:t>
            </a:r>
            <a:endParaRPr lang="en-US" altLang="ko-KR" sz="1050" dirty="0">
              <a:cs typeface="Arial" pitchFamily="34" charset="0"/>
            </a:endParaRPr>
          </a:p>
        </p:txBody>
      </p:sp>
      <p:graphicFrame>
        <p:nvGraphicFramePr>
          <p:cNvPr id="74" name="Table 73"/>
          <p:cNvGraphicFramePr>
            <a:graphicFrameLocks noGrp="1"/>
          </p:cNvGraphicFramePr>
          <p:nvPr>
            <p:extLst>
              <p:ext uri="{D42A27DB-BD31-4B8C-83A1-F6EECF244321}">
                <p14:modId xmlns:p14="http://schemas.microsoft.com/office/powerpoint/2010/main" val="3231037224"/>
              </p:ext>
            </p:extLst>
          </p:nvPr>
        </p:nvGraphicFramePr>
        <p:xfrm>
          <a:off x="0" y="1485578"/>
          <a:ext cx="12190413" cy="4824539"/>
        </p:xfrm>
        <a:graphic>
          <a:graphicData uri="http://schemas.openxmlformats.org/drawingml/2006/table">
            <a:tbl>
              <a:tblPr firstRow="1" bandRow="1">
                <a:tableStyleId>{E8034E78-7F5D-4C2E-B375-FC64B27BC917}</a:tableStyleId>
              </a:tblPr>
              <a:tblGrid>
                <a:gridCol w="4382744">
                  <a:extLst>
                    <a:ext uri="{9D8B030D-6E8A-4147-A177-3AD203B41FA5}">
                      <a16:colId xmlns="" xmlns:a16="http://schemas.microsoft.com/office/drawing/2014/main" val="20000"/>
                    </a:ext>
                  </a:extLst>
                </a:gridCol>
                <a:gridCol w="3787736">
                  <a:extLst>
                    <a:ext uri="{9D8B030D-6E8A-4147-A177-3AD203B41FA5}">
                      <a16:colId xmlns="" xmlns:a16="http://schemas.microsoft.com/office/drawing/2014/main" val="20001"/>
                    </a:ext>
                  </a:extLst>
                </a:gridCol>
                <a:gridCol w="4019933">
                  <a:extLst>
                    <a:ext uri="{9D8B030D-6E8A-4147-A177-3AD203B41FA5}">
                      <a16:colId xmlns="" xmlns:a16="http://schemas.microsoft.com/office/drawing/2014/main" val="20002"/>
                    </a:ext>
                  </a:extLst>
                </a:gridCol>
              </a:tblGrid>
              <a:tr h="629347">
                <a:tc>
                  <a:txBody>
                    <a:bodyPr/>
                    <a:lstStyle/>
                    <a:p>
                      <a:pPr algn="ctr"/>
                      <a:r>
                        <a:rPr lang="en-IN" altLang="ko-KR" sz="1600" b="1" dirty="0">
                          <a:solidFill>
                            <a:schemeClr val="tx1"/>
                          </a:solidFill>
                          <a:cs typeface="Arial" pitchFamily="34" charset="0"/>
                        </a:rPr>
                        <a:t>PROFESSIONAL COURSE </a:t>
                      </a:r>
                      <a:endParaRPr lang="ko-KR" altLang="en-US" sz="1600" b="1" dirty="0">
                        <a:solidFill>
                          <a:schemeClr val="tx1"/>
                        </a:solidFill>
                        <a:cs typeface="Arial" pitchFamily="34" charset="0"/>
                      </a:endParaRPr>
                    </a:p>
                  </a:txBody>
                  <a:tcPr anchor="ctr">
                    <a:solidFill>
                      <a:schemeClr val="accent1">
                        <a:lumMod val="75000"/>
                      </a:schemeClr>
                    </a:solidFill>
                  </a:tcPr>
                </a:tc>
                <a:tc>
                  <a:txBody>
                    <a:bodyPr/>
                    <a:lstStyle/>
                    <a:p>
                      <a:pPr algn="ctr"/>
                      <a:r>
                        <a:rPr lang="en-IN" altLang="ko-KR" sz="1600" b="1" dirty="0">
                          <a:solidFill>
                            <a:schemeClr val="tx1"/>
                          </a:solidFill>
                          <a:cs typeface="Arial" pitchFamily="34" charset="0"/>
                        </a:rPr>
                        <a:t>TECHNICAL COURSE </a:t>
                      </a:r>
                      <a:endParaRPr lang="ko-KR" altLang="en-US" sz="1600" b="1" dirty="0">
                        <a:solidFill>
                          <a:schemeClr val="tx1"/>
                        </a:solidFill>
                        <a:cs typeface="Arial" pitchFamily="34" charset="0"/>
                      </a:endParaRPr>
                    </a:p>
                  </a:txBody>
                  <a:tcPr anchor="ctr">
                    <a:solidFill>
                      <a:schemeClr val="accent1">
                        <a:lumMod val="75000"/>
                      </a:schemeClr>
                    </a:solidFill>
                  </a:tcPr>
                </a:tc>
                <a:tc>
                  <a:txBody>
                    <a:bodyPr/>
                    <a:lstStyle/>
                    <a:p>
                      <a:pPr algn="ctr"/>
                      <a:r>
                        <a:rPr lang="en-IN" altLang="ko-KR" sz="1600" b="1" dirty="0">
                          <a:solidFill>
                            <a:schemeClr val="tx1"/>
                          </a:solidFill>
                          <a:cs typeface="Arial" pitchFamily="34" charset="0"/>
                        </a:rPr>
                        <a:t>ELECTIVES/SPECIALIZATION TRACKS</a:t>
                      </a:r>
                      <a:endParaRPr lang="ko-KR" altLang="en-US" sz="1600" b="1" dirty="0">
                        <a:solidFill>
                          <a:schemeClr val="tx1"/>
                        </a:solidFill>
                        <a:cs typeface="Arial" pitchFamily="34" charset="0"/>
                      </a:endParaRPr>
                    </a:p>
                  </a:txBody>
                  <a:tcPr anchor="ctr">
                    <a:solidFill>
                      <a:schemeClr val="accent1">
                        <a:lumMod val="75000"/>
                      </a:schemeClr>
                    </a:solidFill>
                  </a:tcPr>
                </a:tc>
                <a:extLst>
                  <a:ext uri="{0D108BD9-81ED-4DB2-BD59-A6C34878D82A}">
                    <a16:rowId xmlns="" xmlns:a16="http://schemas.microsoft.com/office/drawing/2014/main" val="10000"/>
                  </a:ext>
                </a:extLst>
              </a:tr>
              <a:tr h="337544">
                <a:tc>
                  <a:txBody>
                    <a:bodyPr/>
                    <a:lstStyle/>
                    <a:p>
                      <a:pPr fontAlgn="t">
                        <a:defRPr/>
                      </a:pPr>
                      <a:r>
                        <a:rPr lang="en-US" sz="1500" b="1" dirty="0">
                          <a:solidFill>
                            <a:schemeClr val="tx1"/>
                          </a:solidFill>
                          <a:latin typeface="Century Gothic" panose="020B0502020202020204" pitchFamily="34" charset="0"/>
                        </a:rPr>
                        <a:t>Art and Design Fundamentals </a:t>
                      </a:r>
                      <a:endParaRPr lang="en-US" altLang="ko-KR" sz="1500" b="1" dirty="0">
                        <a:solidFill>
                          <a:schemeClr val="tx1"/>
                        </a:solidFill>
                        <a:latin typeface="Century Gothic" panose="020B0502020202020204" pitchFamily="34" charset="0"/>
                        <a:cs typeface="Arial" pitchFamily="34" charset="0"/>
                      </a:endParaRPr>
                    </a:p>
                  </a:txBody>
                  <a:tcPr>
                    <a:solidFill>
                      <a:schemeClr val="accent1">
                        <a:lumMod val="60000"/>
                        <a:lumOff val="40000"/>
                      </a:schemeClr>
                    </a:solidFill>
                  </a:tcPr>
                </a:tc>
                <a:tc>
                  <a:txBody>
                    <a:bodyPr/>
                    <a:lstStyle/>
                    <a:p>
                      <a:r>
                        <a:rPr lang="en-US" sz="1500" b="1" dirty="0">
                          <a:solidFill>
                            <a:schemeClr val="tx1"/>
                          </a:solidFill>
                          <a:latin typeface="Century Gothic" panose="020B0502020202020204" pitchFamily="34" charset="0"/>
                        </a:rPr>
                        <a:t>Applied Science for Designers</a:t>
                      </a:r>
                    </a:p>
                  </a:txBody>
                  <a:tcPr>
                    <a:solidFill>
                      <a:schemeClr val="accent1">
                        <a:lumMod val="60000"/>
                        <a:lumOff val="4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Basic Forms in Pottery </a:t>
                      </a:r>
                    </a:p>
                  </a:txBody>
                  <a:tcPr>
                    <a:solidFill>
                      <a:schemeClr val="accent1">
                        <a:lumMod val="60000"/>
                        <a:lumOff val="40000"/>
                      </a:schemeClr>
                    </a:solidFill>
                  </a:tcPr>
                </a:tc>
                <a:extLst>
                  <a:ext uri="{0D108BD9-81ED-4DB2-BD59-A6C34878D82A}">
                    <a16:rowId xmlns="" xmlns:a16="http://schemas.microsoft.com/office/drawing/2014/main" val="10001"/>
                  </a:ext>
                </a:extLst>
              </a:tr>
              <a:tr h="337544">
                <a:tc>
                  <a:txBody>
                    <a:bodyPr/>
                    <a:lstStyle/>
                    <a:p>
                      <a:pPr fontAlgn="t">
                        <a:defRPr/>
                      </a:pPr>
                      <a:r>
                        <a:rPr lang="en-US" sz="1500" b="1" dirty="0">
                          <a:solidFill>
                            <a:schemeClr val="tx1"/>
                          </a:solidFill>
                          <a:latin typeface="Century Gothic" panose="020B0502020202020204" pitchFamily="34" charset="0"/>
                        </a:rPr>
                        <a:t>Design and Human Evolution</a:t>
                      </a:r>
                    </a:p>
                  </a:txBody>
                  <a:tcPr>
                    <a:solidFill>
                      <a:schemeClr val="accent1">
                        <a:lumMod val="20000"/>
                        <a:lumOff val="80000"/>
                      </a:schemeClr>
                    </a:solidFill>
                  </a:tcPr>
                </a:tc>
                <a:tc>
                  <a:txBody>
                    <a:bodyPr/>
                    <a:lstStyle/>
                    <a:p>
                      <a:r>
                        <a:rPr lang="en-US" sz="1500" b="1" dirty="0">
                          <a:solidFill>
                            <a:schemeClr val="tx1"/>
                          </a:solidFill>
                          <a:latin typeface="Century Gothic" panose="020B0502020202020204" pitchFamily="34" charset="0"/>
                        </a:rPr>
                        <a:t>3D modeling and prototyping</a:t>
                      </a:r>
                    </a:p>
                  </a:txBody>
                  <a:tcPr>
                    <a:solidFill>
                      <a:schemeClr val="accent1">
                        <a:lumMod val="20000"/>
                        <a:lumOff val="8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Sculptural Ceramics </a:t>
                      </a:r>
                    </a:p>
                  </a:txBody>
                  <a:tcPr>
                    <a:solidFill>
                      <a:schemeClr val="accent1">
                        <a:lumMod val="20000"/>
                        <a:lumOff val="80000"/>
                      </a:schemeClr>
                    </a:solidFill>
                  </a:tcPr>
                </a:tc>
                <a:extLst>
                  <a:ext uri="{0D108BD9-81ED-4DB2-BD59-A6C34878D82A}">
                    <a16:rowId xmlns="" xmlns:a16="http://schemas.microsoft.com/office/drawing/2014/main" val="10002"/>
                  </a:ext>
                </a:extLst>
              </a:tr>
              <a:tr h="578648">
                <a:tc>
                  <a:txBody>
                    <a:bodyPr/>
                    <a:lstStyle/>
                    <a:p>
                      <a:r>
                        <a:rPr lang="en-IN" altLang="ko-KR" sz="1500" b="1" dirty="0">
                          <a:solidFill>
                            <a:schemeClr val="tx1"/>
                          </a:solidFill>
                          <a:latin typeface="Century Gothic" panose="020B0502020202020204" pitchFamily="34" charset="0"/>
                          <a:cs typeface="Arial" pitchFamily="34" charset="0"/>
                        </a:rPr>
                        <a:t>Graphics &amp; Drawing </a:t>
                      </a:r>
                    </a:p>
                  </a:txBody>
                  <a:tcPr>
                    <a:solidFill>
                      <a:schemeClr val="accent1">
                        <a:lumMod val="60000"/>
                        <a:lumOff val="40000"/>
                      </a:schemeClr>
                    </a:solidFill>
                  </a:tcPr>
                </a:tc>
                <a:tc>
                  <a:txBody>
                    <a:bodyPr/>
                    <a:lstStyle/>
                    <a:p>
                      <a:r>
                        <a:rPr lang="en-US" sz="1500" b="1" dirty="0">
                          <a:solidFill>
                            <a:schemeClr val="tx1"/>
                          </a:solidFill>
                          <a:latin typeface="Century Gothic" panose="020B0502020202020204" pitchFamily="34" charset="0"/>
                        </a:rPr>
                        <a:t>Applied Ergonomics</a:t>
                      </a:r>
                    </a:p>
                  </a:txBody>
                  <a:tcPr>
                    <a:solidFill>
                      <a:schemeClr val="accent1">
                        <a:lumMod val="60000"/>
                        <a:lumOff val="4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Communication Theories, Visual Perception and Semiotics</a:t>
                      </a:r>
                    </a:p>
                  </a:txBody>
                  <a:tcPr>
                    <a:solidFill>
                      <a:schemeClr val="accent1">
                        <a:lumMod val="60000"/>
                        <a:lumOff val="40000"/>
                      </a:schemeClr>
                    </a:solidFill>
                  </a:tcPr>
                </a:tc>
                <a:extLst>
                  <a:ext uri="{0D108BD9-81ED-4DB2-BD59-A6C34878D82A}">
                    <a16:rowId xmlns="" xmlns:a16="http://schemas.microsoft.com/office/drawing/2014/main" val="10003"/>
                  </a:ext>
                </a:extLst>
              </a:tr>
              <a:tr h="337544">
                <a:tc>
                  <a:txBody>
                    <a:bodyPr/>
                    <a:lstStyle/>
                    <a:p>
                      <a:r>
                        <a:rPr lang="en-IN" altLang="ko-KR" sz="1500" b="1" dirty="0">
                          <a:solidFill>
                            <a:schemeClr val="tx1"/>
                          </a:solidFill>
                          <a:latin typeface="Century Gothic" panose="020B0502020202020204" pitchFamily="34" charset="0"/>
                          <a:cs typeface="Arial" pitchFamily="34" charset="0"/>
                        </a:rPr>
                        <a:t>Visual-Arts Studio </a:t>
                      </a:r>
                    </a:p>
                  </a:txBody>
                  <a:tcPr>
                    <a:solidFill>
                      <a:schemeClr val="accent1">
                        <a:lumMod val="20000"/>
                        <a:lumOff val="80000"/>
                      </a:schemeClr>
                    </a:solidFill>
                  </a:tcPr>
                </a:tc>
                <a:tc>
                  <a:txBody>
                    <a:bodyPr/>
                    <a:lstStyle/>
                    <a:p>
                      <a:r>
                        <a:rPr lang="en-US" sz="1500" b="1" dirty="0">
                          <a:solidFill>
                            <a:schemeClr val="tx1"/>
                          </a:solidFill>
                          <a:latin typeface="Century Gothic" panose="020B0502020202020204" pitchFamily="34" charset="0"/>
                        </a:rPr>
                        <a:t>Design, Technology and Innovation</a:t>
                      </a:r>
                    </a:p>
                  </a:txBody>
                  <a:tcPr>
                    <a:solidFill>
                      <a:schemeClr val="accent1">
                        <a:lumMod val="20000"/>
                        <a:lumOff val="8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Design, Storytelling and Narratives</a:t>
                      </a:r>
                    </a:p>
                  </a:txBody>
                  <a:tcPr>
                    <a:solidFill>
                      <a:schemeClr val="accent1">
                        <a:lumMod val="20000"/>
                        <a:lumOff val="80000"/>
                      </a:schemeClr>
                    </a:solidFill>
                  </a:tcPr>
                </a:tc>
                <a:extLst>
                  <a:ext uri="{0D108BD9-81ED-4DB2-BD59-A6C34878D82A}">
                    <a16:rowId xmlns="" xmlns:a16="http://schemas.microsoft.com/office/drawing/2014/main" val="10004"/>
                  </a:ext>
                </a:extLst>
              </a:tr>
              <a:tr h="578648">
                <a:tc>
                  <a:txBody>
                    <a:bodyPr/>
                    <a:lstStyle/>
                    <a:p>
                      <a:r>
                        <a:rPr lang="en-US" sz="1500" b="1" dirty="0">
                          <a:solidFill>
                            <a:schemeClr val="tx1"/>
                          </a:solidFill>
                          <a:latin typeface="Century Gothic" panose="020B0502020202020204" pitchFamily="34" charset="0"/>
                        </a:rPr>
                        <a:t>Typography fundamentals and </a:t>
                      </a:r>
                    </a:p>
                    <a:p>
                      <a:r>
                        <a:rPr lang="en-US" sz="1500" b="1" dirty="0">
                          <a:solidFill>
                            <a:schemeClr val="tx1"/>
                          </a:solidFill>
                          <a:latin typeface="Century Gothic" panose="020B0502020202020204" pitchFamily="34" charset="0"/>
                        </a:rPr>
                        <a:t>Exploratory Printing</a:t>
                      </a:r>
                    </a:p>
                  </a:txBody>
                  <a:tcPr>
                    <a:solidFill>
                      <a:schemeClr val="accent1">
                        <a:lumMod val="60000"/>
                        <a:lumOff val="40000"/>
                      </a:schemeClr>
                    </a:solidFill>
                  </a:tcPr>
                </a:tc>
                <a:tc>
                  <a:txBody>
                    <a:bodyPr/>
                    <a:lstStyle/>
                    <a:p>
                      <a:r>
                        <a:rPr lang="en-US" sz="1500" b="1" dirty="0">
                          <a:solidFill>
                            <a:schemeClr val="tx1"/>
                          </a:solidFill>
                          <a:latin typeface="Century Gothic" panose="020B0502020202020204" pitchFamily="34" charset="0"/>
                        </a:rPr>
                        <a:t>Animation Design</a:t>
                      </a:r>
                    </a:p>
                  </a:txBody>
                  <a:tcPr>
                    <a:solidFill>
                      <a:schemeClr val="accent1">
                        <a:lumMod val="60000"/>
                        <a:lumOff val="4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Ceramic Glazes and </a:t>
                      </a:r>
                      <a:r>
                        <a:rPr lang="en-US" sz="1500" b="1" dirty="0" err="1">
                          <a:solidFill>
                            <a:schemeClr val="tx1"/>
                          </a:solidFill>
                          <a:latin typeface="Century Gothic" panose="020B0502020202020204" pitchFamily="34" charset="0"/>
                        </a:rPr>
                        <a:t>Colour</a:t>
                      </a:r>
                      <a:r>
                        <a:rPr lang="en-US" sz="1500" b="1" dirty="0">
                          <a:solidFill>
                            <a:schemeClr val="tx1"/>
                          </a:solidFill>
                          <a:latin typeface="Century Gothic" panose="020B0502020202020204" pitchFamily="34" charset="0"/>
                        </a:rPr>
                        <a:t> Development</a:t>
                      </a:r>
                    </a:p>
                  </a:txBody>
                  <a:tcPr>
                    <a:solidFill>
                      <a:schemeClr val="accent1">
                        <a:lumMod val="60000"/>
                        <a:lumOff val="40000"/>
                      </a:schemeClr>
                    </a:solidFill>
                  </a:tcPr>
                </a:tc>
                <a:extLst>
                  <a:ext uri="{0D108BD9-81ED-4DB2-BD59-A6C34878D82A}">
                    <a16:rowId xmlns="" xmlns:a16="http://schemas.microsoft.com/office/drawing/2014/main" val="10005"/>
                  </a:ext>
                </a:extLst>
              </a:tr>
              <a:tr h="337544">
                <a:tc>
                  <a:txBody>
                    <a:bodyPr/>
                    <a:lstStyle/>
                    <a:p>
                      <a:pPr marL="0" algn="l" defTabSz="914400" rtl="0" eaLnBrk="1" fontAlgn="t" latinLnBrk="0" hangingPunct="1"/>
                      <a:r>
                        <a:rPr lang="en-US" sz="1500" b="1" dirty="0">
                          <a:solidFill>
                            <a:schemeClr val="tx1"/>
                          </a:solidFill>
                          <a:latin typeface="Century Gothic" panose="020B0502020202020204" pitchFamily="34" charset="0"/>
                        </a:rPr>
                        <a:t>Design, Society, Culture and Environment</a:t>
                      </a:r>
                      <a:endParaRPr lang="en-IN" altLang="ko-KR" sz="1500" b="1" kern="1200" dirty="0">
                        <a:solidFill>
                          <a:schemeClr val="tx1"/>
                        </a:solidFill>
                        <a:latin typeface="Calibri" pitchFamily="34" charset="0"/>
                        <a:ea typeface="+mn-ea"/>
                        <a:cs typeface="Calibri" pitchFamily="34" charset="0"/>
                      </a:endParaRPr>
                    </a:p>
                  </a:txBody>
                  <a:tcPr>
                    <a:solidFill>
                      <a:schemeClr val="accent1">
                        <a:lumMod val="20000"/>
                        <a:lumOff val="8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Film-Video Design</a:t>
                      </a:r>
                    </a:p>
                  </a:txBody>
                  <a:tcPr>
                    <a:solidFill>
                      <a:schemeClr val="accent1">
                        <a:lumMod val="20000"/>
                        <a:lumOff val="8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Understanding Human Anatomy </a:t>
                      </a:r>
                    </a:p>
                  </a:txBody>
                  <a:tcPr>
                    <a:solidFill>
                      <a:schemeClr val="accent1">
                        <a:lumMod val="20000"/>
                        <a:lumOff val="80000"/>
                      </a:schemeClr>
                    </a:solidFill>
                  </a:tcPr>
                </a:tc>
                <a:extLst>
                  <a:ext uri="{0D108BD9-81ED-4DB2-BD59-A6C34878D82A}">
                    <a16:rowId xmlns="" xmlns:a16="http://schemas.microsoft.com/office/drawing/2014/main" val="10006"/>
                  </a:ext>
                </a:extLst>
              </a:tr>
              <a:tr h="337544">
                <a:tc>
                  <a:txBody>
                    <a:bodyPr/>
                    <a:lstStyle/>
                    <a:p>
                      <a:r>
                        <a:rPr lang="en-IN" altLang="ko-KR" sz="1500" b="1" dirty="0">
                          <a:solidFill>
                            <a:schemeClr val="tx1"/>
                          </a:solidFill>
                          <a:latin typeface="Century Gothic" panose="020B0502020202020204" pitchFamily="34" charset="0"/>
                          <a:cs typeface="Arial" pitchFamily="34" charset="0"/>
                        </a:rPr>
                        <a:t>Dissertation </a:t>
                      </a:r>
                    </a:p>
                  </a:txBody>
                  <a:tcPr>
                    <a:solidFill>
                      <a:schemeClr val="accent1">
                        <a:lumMod val="60000"/>
                        <a:lumOff val="4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Transportation Design</a:t>
                      </a:r>
                    </a:p>
                  </a:txBody>
                  <a:tcPr>
                    <a:solidFill>
                      <a:schemeClr val="accent1">
                        <a:lumMod val="60000"/>
                        <a:lumOff val="4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Global Design Thoughts and Discourse</a:t>
                      </a:r>
                      <a:endParaRPr lang="en-IN" sz="1500" b="1" dirty="0">
                        <a:solidFill>
                          <a:schemeClr val="tx1"/>
                        </a:solidFill>
                        <a:latin typeface="Century Gothic" panose="020B0502020202020204" pitchFamily="34" charset="0"/>
                      </a:endParaRPr>
                    </a:p>
                  </a:txBody>
                  <a:tcPr>
                    <a:solidFill>
                      <a:schemeClr val="accent1">
                        <a:lumMod val="60000"/>
                        <a:lumOff val="40000"/>
                      </a:schemeClr>
                    </a:solidFill>
                  </a:tcPr>
                </a:tc>
                <a:extLst>
                  <a:ext uri="{0D108BD9-81ED-4DB2-BD59-A6C34878D82A}">
                    <a16:rowId xmlns="" xmlns:a16="http://schemas.microsoft.com/office/drawing/2014/main" val="10007"/>
                  </a:ext>
                </a:extLst>
              </a:tr>
              <a:tr h="337544">
                <a:tc>
                  <a:txBody>
                    <a:bodyPr/>
                    <a:lstStyle/>
                    <a:p>
                      <a:r>
                        <a:rPr lang="en-IN" altLang="ko-KR" sz="1500" b="1" dirty="0">
                          <a:solidFill>
                            <a:schemeClr val="tx1"/>
                          </a:solidFill>
                          <a:latin typeface="Century Gothic" panose="020B0502020202020204" pitchFamily="34" charset="0"/>
                          <a:cs typeface="Arial" pitchFamily="34" charset="0"/>
                        </a:rPr>
                        <a:t>Thesis Project Work</a:t>
                      </a:r>
                      <a:endParaRPr lang="en-US" sz="1500" b="1" dirty="0">
                        <a:solidFill>
                          <a:schemeClr val="tx1"/>
                        </a:solidFill>
                        <a:latin typeface="Century Gothic" panose="020B0502020202020204" pitchFamily="34" charset="0"/>
                      </a:endParaRPr>
                    </a:p>
                  </a:txBody>
                  <a:tcPr>
                    <a:solidFill>
                      <a:schemeClr val="accent1">
                        <a:lumMod val="20000"/>
                        <a:lumOff val="8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Materials and Processes </a:t>
                      </a:r>
                    </a:p>
                  </a:txBody>
                  <a:tcPr>
                    <a:solidFill>
                      <a:schemeClr val="accent1">
                        <a:lumMod val="20000"/>
                        <a:lumOff val="8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endParaRPr lang="en-IN" sz="1500" b="1" kern="1200" dirty="0">
                        <a:solidFill>
                          <a:schemeClr val="tx1"/>
                        </a:solidFill>
                        <a:latin typeface="Calibri" pitchFamily="34" charset="0"/>
                        <a:cs typeface="Calibri" pitchFamily="34" charset="0"/>
                      </a:endParaRPr>
                    </a:p>
                  </a:txBody>
                  <a:tcPr>
                    <a:solidFill>
                      <a:schemeClr val="accent1">
                        <a:lumMod val="20000"/>
                        <a:lumOff val="80000"/>
                      </a:schemeClr>
                    </a:solidFill>
                  </a:tcPr>
                </a:tc>
                <a:extLst>
                  <a:ext uri="{0D108BD9-81ED-4DB2-BD59-A6C34878D82A}">
                    <a16:rowId xmlns="" xmlns:a16="http://schemas.microsoft.com/office/drawing/2014/main" val="10008"/>
                  </a:ext>
                </a:extLst>
              </a:tr>
              <a:tr h="337544">
                <a:tc>
                  <a:txBody>
                    <a:bodyPr/>
                    <a:lstStyle/>
                    <a:p>
                      <a:pPr marL="0" algn="l" defTabSz="914400" rtl="0" eaLnBrk="1" fontAlgn="t" latinLnBrk="0" hangingPunct="1"/>
                      <a:endParaRPr lang="en-IN" altLang="ko-KR" sz="1500" b="1" kern="1200" dirty="0">
                        <a:solidFill>
                          <a:schemeClr val="tx1"/>
                        </a:solidFill>
                        <a:latin typeface="Calibri" pitchFamily="34" charset="0"/>
                        <a:ea typeface="+mn-ea"/>
                        <a:cs typeface="Calibri" pitchFamily="34" charset="0"/>
                      </a:endParaRPr>
                    </a:p>
                  </a:txBody>
                  <a:tcPr>
                    <a:solidFill>
                      <a:schemeClr val="accent1">
                        <a:lumMod val="60000"/>
                        <a:lumOff val="4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Design Management, Planning </a:t>
                      </a:r>
                    </a:p>
                  </a:txBody>
                  <a:tcPr>
                    <a:solidFill>
                      <a:schemeClr val="accent1">
                        <a:lumMod val="60000"/>
                        <a:lumOff val="40000"/>
                      </a:schemeClr>
                    </a:solidFill>
                  </a:tcPr>
                </a:tc>
                <a:tc>
                  <a:txBody>
                    <a:bodyPr/>
                    <a:lstStyle/>
                    <a:p>
                      <a:pPr marL="0" algn="l" defTabSz="914400" rtl="0" eaLnBrk="1" fontAlgn="t" latinLnBrk="0" hangingPunct="1"/>
                      <a:endParaRPr lang="en-US" sz="1500" b="1" kern="1200" dirty="0">
                        <a:solidFill>
                          <a:schemeClr val="tx1"/>
                        </a:solidFill>
                        <a:latin typeface="Calibri" pitchFamily="34" charset="0"/>
                        <a:ea typeface="+mn-ea"/>
                        <a:cs typeface="Calibri" pitchFamily="34" charset="0"/>
                      </a:endParaRPr>
                    </a:p>
                  </a:txBody>
                  <a:tcPr>
                    <a:solidFill>
                      <a:schemeClr val="accent1">
                        <a:lumMod val="60000"/>
                        <a:lumOff val="40000"/>
                      </a:schemeClr>
                    </a:solidFill>
                  </a:tcPr>
                </a:tc>
                <a:extLst>
                  <a:ext uri="{0D108BD9-81ED-4DB2-BD59-A6C34878D82A}">
                    <a16:rowId xmlns="" xmlns:a16="http://schemas.microsoft.com/office/drawing/2014/main" val="10009"/>
                  </a:ext>
                </a:extLst>
              </a:tr>
              <a:tr h="337544">
                <a:tc>
                  <a:txBody>
                    <a:bodyPr/>
                    <a:lstStyle/>
                    <a:p>
                      <a:pPr marL="0" marR="0" indent="0" algn="l" defTabSz="914400" rtl="0" eaLnBrk="1" fontAlgn="t" latinLnBrk="0" hangingPunct="1">
                        <a:lnSpc>
                          <a:spcPct val="100000"/>
                        </a:lnSpc>
                        <a:spcBef>
                          <a:spcPts val="0"/>
                        </a:spcBef>
                        <a:spcAft>
                          <a:spcPts val="0"/>
                        </a:spcAft>
                        <a:buClrTx/>
                        <a:buSzTx/>
                        <a:buFontTx/>
                        <a:buNone/>
                        <a:tabLst/>
                        <a:defRPr/>
                      </a:pPr>
                      <a:endParaRPr lang="en-IN" altLang="ko-KR" sz="1500" b="1" kern="1200" dirty="0">
                        <a:solidFill>
                          <a:schemeClr val="tx1"/>
                        </a:solidFill>
                        <a:latin typeface="Calibri" pitchFamily="34" charset="0"/>
                        <a:ea typeface="+mn-ea"/>
                        <a:cs typeface="Calibri" pitchFamily="34" charset="0"/>
                      </a:endParaRPr>
                    </a:p>
                  </a:txBody>
                  <a:tcPr>
                    <a:solidFill>
                      <a:schemeClr val="accent1">
                        <a:lumMod val="20000"/>
                        <a:lumOff val="8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Professional Practice</a:t>
                      </a:r>
                    </a:p>
                  </a:txBody>
                  <a:tcPr>
                    <a:solidFill>
                      <a:schemeClr val="accent1">
                        <a:lumMod val="20000"/>
                        <a:lumOff val="80000"/>
                      </a:schemeClr>
                    </a:solidFill>
                  </a:tcPr>
                </a:tc>
                <a:tc>
                  <a:txBody>
                    <a:bodyPr/>
                    <a:lstStyle/>
                    <a:p>
                      <a:pPr marL="0" algn="l" defTabSz="914400" rtl="0" eaLnBrk="1" fontAlgn="t" latinLnBrk="0" hangingPunct="1"/>
                      <a:endParaRPr lang="en-US" sz="1500" b="1" kern="1200" dirty="0">
                        <a:solidFill>
                          <a:schemeClr val="tx1"/>
                        </a:solidFill>
                        <a:latin typeface="Calibri" pitchFamily="34" charset="0"/>
                        <a:ea typeface="+mn-ea"/>
                        <a:cs typeface="Calibri" pitchFamily="34" charset="0"/>
                      </a:endParaRPr>
                    </a:p>
                  </a:txBody>
                  <a:tcPr>
                    <a:solidFill>
                      <a:schemeClr val="accent1">
                        <a:lumMod val="20000"/>
                        <a:lumOff val="80000"/>
                      </a:schemeClr>
                    </a:solidFill>
                  </a:tcPr>
                </a:tc>
                <a:extLst>
                  <a:ext uri="{0D108BD9-81ED-4DB2-BD59-A6C34878D82A}">
                    <a16:rowId xmlns="" xmlns:a16="http://schemas.microsoft.com/office/drawing/2014/main" val="10010"/>
                  </a:ext>
                </a:extLst>
              </a:tr>
              <a:tr h="337544">
                <a:tc>
                  <a:txBody>
                    <a:bodyPr/>
                    <a:lstStyle/>
                    <a:p>
                      <a:pPr marL="0" marR="0" indent="0" algn="l" defTabSz="914400" rtl="0" eaLnBrk="1" fontAlgn="t" latinLnBrk="0" hangingPunct="1">
                        <a:lnSpc>
                          <a:spcPct val="100000"/>
                        </a:lnSpc>
                        <a:spcBef>
                          <a:spcPts val="0"/>
                        </a:spcBef>
                        <a:spcAft>
                          <a:spcPts val="0"/>
                        </a:spcAft>
                        <a:buClrTx/>
                        <a:buSzTx/>
                        <a:buFontTx/>
                        <a:buNone/>
                        <a:tabLst/>
                        <a:defRPr/>
                      </a:pPr>
                      <a:endParaRPr lang="en-IN" altLang="ko-KR" sz="1500" b="1" kern="1200" dirty="0">
                        <a:solidFill>
                          <a:schemeClr val="tx1"/>
                        </a:solidFill>
                        <a:latin typeface="Calibri" pitchFamily="34" charset="0"/>
                        <a:cs typeface="Calibri" pitchFamily="34" charset="0"/>
                      </a:endParaRPr>
                    </a:p>
                  </a:txBody>
                  <a:tcPr>
                    <a:solidFill>
                      <a:schemeClr val="accent1">
                        <a:lumMod val="60000"/>
                        <a:lumOff val="4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500" b="1" dirty="0">
                          <a:solidFill>
                            <a:schemeClr val="tx1"/>
                          </a:solidFill>
                          <a:latin typeface="Century Gothic" panose="020B0502020202020204" pitchFamily="34" charset="0"/>
                        </a:rPr>
                        <a:t>System Design Project</a:t>
                      </a:r>
                    </a:p>
                  </a:txBody>
                  <a:tcPr>
                    <a:solidFill>
                      <a:schemeClr val="accent1">
                        <a:lumMod val="60000"/>
                        <a:lumOff val="4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endParaRPr lang="en-US" sz="1500" b="1" kern="1200" dirty="0">
                        <a:solidFill>
                          <a:schemeClr val="tx1"/>
                        </a:solidFill>
                        <a:latin typeface="Calibri" pitchFamily="34" charset="0"/>
                        <a:ea typeface="+mn-ea"/>
                        <a:cs typeface="Calibri" pitchFamily="34" charset="0"/>
                      </a:endParaRPr>
                    </a:p>
                  </a:txBody>
                  <a:tcPr>
                    <a:solidFill>
                      <a:schemeClr val="accent1">
                        <a:lumMod val="60000"/>
                        <a:lumOff val="40000"/>
                      </a:schemeClr>
                    </a:solidFill>
                  </a:tcPr>
                </a:tc>
                <a:extLst>
                  <a:ext uri="{0D108BD9-81ED-4DB2-BD59-A6C34878D82A}">
                    <a16:rowId xmlns="" xmlns:a16="http://schemas.microsoft.com/office/drawing/2014/main" val="10011"/>
                  </a:ext>
                </a:extLst>
              </a:tr>
            </a:tbl>
          </a:graphicData>
        </a:graphic>
      </p:graphicFrame>
      <p:sp>
        <p:nvSpPr>
          <p:cNvPr id="87" name="Text Placeholder 1">
            <a:extLst>
              <a:ext uri="{FF2B5EF4-FFF2-40B4-BE49-F238E27FC236}">
                <a16:creationId xmlns="" xmlns:a16="http://schemas.microsoft.com/office/drawing/2014/main" id="{BF6AD335-B912-4758-9E3A-0CC170B593CB}"/>
              </a:ext>
            </a:extLst>
          </p:cNvPr>
          <p:cNvSpPr txBox="1">
            <a:spLocks/>
          </p:cNvSpPr>
          <p:nvPr/>
        </p:nvSpPr>
        <p:spPr>
          <a:xfrm>
            <a:off x="6704806" y="272653"/>
            <a:ext cx="4672561" cy="769441"/>
          </a:xfrm>
          <a:prstGeom prst="rect">
            <a:avLst/>
          </a:prstGeom>
        </p:spPr>
        <p:txBody>
          <a:bodyPr wrap="none" anchor="t">
            <a:spAutoFit/>
          </a:bodyPr>
          <a:lstStyle>
            <a:defPPr>
              <a:defRPr lang="en-US"/>
            </a:defPPr>
            <a:lvl1pPr algn="r">
              <a:defRPr sz="5400">
                <a:solidFill>
                  <a:srgbClr val="FFCA08"/>
                </a:solidFill>
                <a:latin typeface="Calibri" pitchFamily="34" charset="0"/>
                <a:cs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smtClean="0">
                <a:ln>
                  <a:noFill/>
                </a:ln>
                <a:solidFill>
                  <a:srgbClr val="9FEC23"/>
                </a:solidFill>
                <a:effectLst/>
                <a:uLnTx/>
                <a:uFillTx/>
                <a:latin typeface="Cambria" pitchFamily="18" charset="0"/>
              </a:rPr>
              <a:t>Program </a:t>
            </a:r>
            <a:r>
              <a:rPr kumimoji="0" lang="en-US" sz="4400" i="0" u="none" strike="noStrike" kern="1200" cap="none" spc="0" normalizeH="0" baseline="0" noProof="0" dirty="0">
                <a:ln>
                  <a:noFill/>
                </a:ln>
                <a:solidFill>
                  <a:srgbClr val="9FEC23"/>
                </a:solidFill>
                <a:effectLst/>
                <a:uLnTx/>
                <a:uFillTx/>
                <a:latin typeface="Cambria" pitchFamily="18" charset="0"/>
              </a:rPr>
              <a:t>Structure</a:t>
            </a:r>
          </a:p>
        </p:txBody>
      </p:sp>
      <p:sp>
        <p:nvSpPr>
          <p:cNvPr id="89" name="TextBox 88"/>
          <p:cNvSpPr txBox="1"/>
          <p:nvPr/>
        </p:nvSpPr>
        <p:spPr>
          <a:xfrm>
            <a:off x="8670141" y="6526138"/>
            <a:ext cx="3520272" cy="307777"/>
          </a:xfrm>
          <a:prstGeom prst="rect">
            <a:avLst/>
          </a:prstGeom>
          <a:noFill/>
        </p:spPr>
        <p:txBody>
          <a:bodyPr wrap="square" rtlCol="0">
            <a:spAutoFit/>
          </a:bodyPr>
          <a:lstStyle/>
          <a:p>
            <a:pPr algn="r" fontAlgn="base"/>
            <a:r>
              <a:rPr lang="en-US" sz="1400" dirty="0">
                <a:solidFill>
                  <a:schemeClr val="bg1">
                    <a:lumMod val="75000"/>
                  </a:schemeClr>
                </a:solidFill>
                <a:latin typeface="Cambria" pitchFamily="18" charset="0"/>
              </a:rPr>
              <a:t> www.dypatiluniversitypune.edu.in       11</a:t>
            </a:r>
          </a:p>
        </p:txBody>
      </p:sp>
      <p:sp>
        <p:nvSpPr>
          <p:cNvPr id="9" name="Rectangle 8"/>
          <p:cNvSpPr/>
          <p:nvPr/>
        </p:nvSpPr>
        <p:spPr>
          <a:xfrm>
            <a:off x="0" y="6628756"/>
            <a:ext cx="8290559" cy="2308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lumMod val="65000"/>
                  </a:schemeClr>
                </a:solidFill>
              </a:rPr>
              <a:t>* University has right to make the changes in </a:t>
            </a:r>
            <a:r>
              <a:rPr lang="en-US" sz="900" dirty="0" err="1">
                <a:solidFill>
                  <a:schemeClr val="bg1">
                    <a:lumMod val="65000"/>
                  </a:schemeClr>
                </a:solidFill>
              </a:rPr>
              <a:t>programme</a:t>
            </a:r>
            <a:r>
              <a:rPr lang="en-US" sz="900" dirty="0">
                <a:solidFill>
                  <a:schemeClr val="bg1">
                    <a:lumMod val="65000"/>
                  </a:schemeClr>
                </a:solidFill>
              </a:rPr>
              <a:t> structure / subject basket/ assessment / evaluation.</a:t>
            </a:r>
          </a:p>
        </p:txBody>
      </p:sp>
      <p:pic>
        <p:nvPicPr>
          <p:cNvPr id="2" name="Picture 1"/>
          <p:cNvPicPr>
            <a:picLocks noChangeAspect="1"/>
          </p:cNvPicPr>
          <p:nvPr/>
        </p:nvPicPr>
        <p:blipFill>
          <a:blip r:embed="rId3"/>
          <a:stretch>
            <a:fillRect/>
          </a:stretch>
        </p:blipFill>
        <p:spPr>
          <a:xfrm>
            <a:off x="69163" y="35393"/>
            <a:ext cx="3883489" cy="121930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72" name="Rectangle 71"/>
          <p:cNvSpPr/>
          <p:nvPr/>
        </p:nvSpPr>
        <p:spPr>
          <a:xfrm>
            <a:off x="0" y="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3430910" y="0"/>
            <a:ext cx="5040560" cy="6859588"/>
          </a:xfrm>
          <a:prstGeom prst="parallelogram">
            <a:avLst>
              <a:gd name="adj" fmla="val 18953"/>
            </a:avLst>
          </a:prstGeom>
          <a:solidFill>
            <a:srgbClr val="9FEC23">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 name="Group 66"/>
          <p:cNvGrpSpPr/>
          <p:nvPr/>
        </p:nvGrpSpPr>
        <p:grpSpPr>
          <a:xfrm>
            <a:off x="0" y="0"/>
            <a:ext cx="12192000" cy="1717207"/>
            <a:chOff x="0" y="0"/>
            <a:chExt cx="12192000" cy="1717207"/>
          </a:xfrm>
          <a:noFill/>
        </p:grpSpPr>
        <p:sp>
          <p:nvSpPr>
            <p:cNvPr id="68" name="Rectangle 67"/>
            <p:cNvSpPr/>
            <p:nvPr/>
          </p:nvSpPr>
          <p:spPr>
            <a:xfrm>
              <a:off x="0" y="0"/>
              <a:ext cx="12192000" cy="1717207"/>
            </a:xfrm>
            <a:prstGeom prst="rect">
              <a:avLst/>
            </a:prstGeom>
            <a:grp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69" name="Straight Connector 68">
              <a:extLst>
                <a:ext uri="{FF2B5EF4-FFF2-40B4-BE49-F238E27FC236}">
                  <a16:creationId xmlns="" xmlns:a16="http://schemas.microsoft.com/office/drawing/2014/main" id="{BCC0923A-4313-4EC6-9D39-CA94B7F79968}"/>
                </a:ext>
              </a:extLst>
            </p:cNvPr>
            <p:cNvCxnSpPr>
              <a:cxnSpLocks/>
            </p:cNvCxnSpPr>
            <p:nvPr/>
          </p:nvCxnSpPr>
          <p:spPr>
            <a:xfrm>
              <a:off x="0" y="1717207"/>
              <a:ext cx="12192000" cy="0"/>
            </a:xfrm>
            <a:prstGeom prst="line">
              <a:avLst/>
            </a:prstGeom>
            <a:grpFill/>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87" name="Text Placeholder 1">
            <a:extLst>
              <a:ext uri="{FF2B5EF4-FFF2-40B4-BE49-F238E27FC236}">
                <a16:creationId xmlns="" xmlns:a16="http://schemas.microsoft.com/office/drawing/2014/main" id="{BF6AD335-B912-4758-9E3A-0CC170B593CB}"/>
              </a:ext>
            </a:extLst>
          </p:cNvPr>
          <p:cNvSpPr txBox="1">
            <a:spLocks/>
          </p:cNvSpPr>
          <p:nvPr/>
        </p:nvSpPr>
        <p:spPr>
          <a:xfrm>
            <a:off x="4228664" y="623223"/>
            <a:ext cx="7961749" cy="646331"/>
          </a:xfrm>
          <a:prstGeom prst="rect">
            <a:avLst/>
          </a:prstGeom>
        </p:spPr>
        <p:txBody>
          <a:bodyPr wrap="square" anchor="b">
            <a:spAutoFit/>
          </a:bodyPr>
          <a:lstStyle>
            <a:defPPr>
              <a:defRPr lang="en-US"/>
            </a:defPPr>
            <a:lvl1pPr algn="r">
              <a:defRPr sz="5400">
                <a:solidFill>
                  <a:srgbClr val="FFCA08"/>
                </a:solidFill>
                <a:latin typeface="Calibri" pitchFamily="34" charset="0"/>
                <a:cs typeface="Calibri" pitchFamily="34" charset="0"/>
              </a:defRPr>
            </a:lvl1pPr>
          </a:lstStyle>
          <a:p>
            <a:pPr lvl="0"/>
            <a:r>
              <a:rPr lang="en-US" sz="3600" dirty="0">
                <a:solidFill>
                  <a:schemeClr val="bg1"/>
                </a:solidFill>
                <a:latin typeface="Cambria" pitchFamily="18" charset="0"/>
              </a:rPr>
              <a:t>Competency Development  </a:t>
            </a:r>
            <a:r>
              <a:rPr lang="en-US" sz="3600" dirty="0" smtClean="0">
                <a:solidFill>
                  <a:schemeClr val="bg1"/>
                </a:solidFill>
                <a:latin typeface="Cambria" pitchFamily="18" charset="0"/>
              </a:rPr>
              <a:t>Program</a:t>
            </a:r>
            <a:endParaRPr lang="en-US" sz="3600" dirty="0">
              <a:solidFill>
                <a:schemeClr val="bg1"/>
              </a:solidFill>
              <a:latin typeface="Cambria" pitchFamily="18" charset="0"/>
            </a:endParaRPr>
          </a:p>
        </p:txBody>
      </p:sp>
      <p:grpSp>
        <p:nvGrpSpPr>
          <p:cNvPr id="12" name="Group 15"/>
          <p:cNvGrpSpPr/>
          <p:nvPr/>
        </p:nvGrpSpPr>
        <p:grpSpPr>
          <a:xfrm>
            <a:off x="147143" y="2063912"/>
            <a:ext cx="11708703" cy="4208891"/>
            <a:chOff x="283651" y="2063912"/>
            <a:chExt cx="11708703" cy="4208891"/>
          </a:xfrm>
        </p:grpSpPr>
        <p:sp>
          <p:nvSpPr>
            <p:cNvPr id="13" name="Rectangle 12">
              <a:extLst>
                <a:ext uri="{FF2B5EF4-FFF2-40B4-BE49-F238E27FC236}">
                  <a16:creationId xmlns="" xmlns:a16="http://schemas.microsoft.com/office/drawing/2014/main" id="{86EBD56B-CCDD-47A3-A403-E3BCA7F16DC7}"/>
                </a:ext>
              </a:extLst>
            </p:cNvPr>
            <p:cNvSpPr/>
            <p:nvPr/>
          </p:nvSpPr>
          <p:spPr>
            <a:xfrm>
              <a:off x="4700748" y="2073960"/>
              <a:ext cx="2788920" cy="344069"/>
            </a:xfrm>
            <a:prstGeom prst="rect">
              <a:avLst/>
            </a:prstGeom>
            <a:solidFill>
              <a:schemeClr val="tx1">
                <a:lumMod val="75000"/>
                <a:lumOff val="25000"/>
              </a:schemeClr>
            </a:solidFill>
          </p:spPr>
          <p:txBody>
            <a:bodyPr wrap="square">
              <a:spAutoFit/>
            </a:bodyPr>
            <a:lstStyle/>
            <a:p>
              <a:pPr algn="ctr">
                <a:lnSpc>
                  <a:spcPct val="107000"/>
                </a:lnSpc>
                <a:spcAft>
                  <a:spcPts val="0"/>
                </a:spcAft>
              </a:pPr>
              <a:r>
                <a:rPr lang="en-IN" sz="1600" b="1" dirty="0">
                  <a:solidFill>
                    <a:schemeClr val="bg1"/>
                  </a:solidFill>
                </a:rPr>
                <a:t>INTERPERSONAL SKILLS</a:t>
              </a:r>
            </a:p>
          </p:txBody>
        </p:sp>
        <p:sp>
          <p:nvSpPr>
            <p:cNvPr id="14" name="Rectangle 13">
              <a:extLst>
                <a:ext uri="{FF2B5EF4-FFF2-40B4-BE49-F238E27FC236}">
                  <a16:creationId xmlns="" xmlns:a16="http://schemas.microsoft.com/office/drawing/2014/main" id="{00F1F971-02F2-4B7F-94D0-50918FA300F4}"/>
                </a:ext>
              </a:extLst>
            </p:cNvPr>
            <p:cNvSpPr/>
            <p:nvPr/>
          </p:nvSpPr>
          <p:spPr>
            <a:xfrm>
              <a:off x="4365173" y="4353110"/>
              <a:ext cx="3520272" cy="1919693"/>
            </a:xfrm>
            <a:prstGeom prst="rect">
              <a:avLst/>
            </a:prstGeom>
          </p:spPr>
          <p:txBody>
            <a:bodyPr wrap="square">
              <a:spAutoFit/>
            </a:bodyPr>
            <a:lstStyle/>
            <a:p>
              <a:pPr marL="231775" indent="-231775" algn="just">
                <a:lnSpc>
                  <a:spcPct val="107000"/>
                </a:lnSpc>
                <a:buFont typeface="Arial" pitchFamily="34" charset="0"/>
                <a:buChar char="•"/>
              </a:pPr>
              <a:r>
                <a:rPr lang="en-IN" sz="1400" dirty="0">
                  <a:solidFill>
                    <a:schemeClr val="tx1"/>
                  </a:solidFill>
                </a:rPr>
                <a:t>Communication Skills</a:t>
              </a:r>
            </a:p>
            <a:p>
              <a:pPr marL="231775" indent="-231775" algn="just">
                <a:lnSpc>
                  <a:spcPct val="107000"/>
                </a:lnSpc>
                <a:buFont typeface="Arial" pitchFamily="34" charset="0"/>
                <a:buChar char="•"/>
              </a:pPr>
              <a:r>
                <a:rPr lang="en-IN" sz="1400" dirty="0">
                  <a:solidFill>
                    <a:schemeClr val="tx1"/>
                  </a:solidFill>
                </a:rPr>
                <a:t>Being Human</a:t>
              </a:r>
            </a:p>
            <a:p>
              <a:pPr marL="231775" indent="-231775" algn="just">
                <a:lnSpc>
                  <a:spcPct val="107000"/>
                </a:lnSpc>
                <a:buFont typeface="Arial" pitchFamily="34" charset="0"/>
                <a:buChar char="•"/>
              </a:pPr>
              <a:r>
                <a:rPr lang="en-IN" sz="1400" dirty="0">
                  <a:solidFill>
                    <a:schemeClr val="tx1"/>
                  </a:solidFill>
                </a:rPr>
                <a:t>Leadership Development Programme</a:t>
              </a:r>
            </a:p>
            <a:p>
              <a:pPr marL="231775" indent="-231775" algn="just">
                <a:lnSpc>
                  <a:spcPct val="107000"/>
                </a:lnSpc>
                <a:buFont typeface="Arial" pitchFamily="34" charset="0"/>
                <a:buChar char="•"/>
              </a:pPr>
              <a:r>
                <a:rPr lang="en-IN" sz="1400" dirty="0">
                  <a:solidFill>
                    <a:schemeClr val="tx1"/>
                  </a:solidFill>
                </a:rPr>
                <a:t>Universal Values like equity, environmental care, accessibility, respect for heritage and ethical practices</a:t>
              </a:r>
            </a:p>
            <a:p>
              <a:pPr marL="231775" indent="-231775" algn="just">
                <a:lnSpc>
                  <a:spcPct val="107000"/>
                </a:lnSpc>
                <a:buFont typeface="Arial" pitchFamily="34" charset="0"/>
                <a:buChar char="•"/>
              </a:pPr>
              <a:r>
                <a:rPr lang="en-IN" sz="1400" dirty="0">
                  <a:solidFill>
                    <a:schemeClr val="tx1"/>
                  </a:solidFill>
                </a:rPr>
                <a:t>SDG Goals and responsibility</a:t>
              </a:r>
            </a:p>
          </p:txBody>
        </p:sp>
        <p:pic>
          <p:nvPicPr>
            <p:cNvPr id="15" name="Picture 2" descr="https://lh3.googleusercontent.com/CXDmfjhQf-CsTwKKJRoMi_wGPMwxM1Don1krD4TkXPMUeXyrMua7Qa6E5j-W_Iu_-CqFu8TdR5GxWiLrkhE_NOVcpzYeItZDBFNE4-nVrwIOtDX0Y_UQmqRwnIRplVjwPRIt9PUYZiGREabOqxDtzcbt47prA9Sl4ILqWfHMkvMheytxzmovqro3GIg2TVeTDCchdtjzQ9WpcI5mcVUBDj0hqngUluQqo8usHQggtxzfvXy1OWglDKkKa9BOZBH6Whh_QuqRR4bgu4WZC2F1ShYeY7IQkD0Y2vWEgwuIYbMUt1VORHReJgIdUYwaa2HUAWHAeXk1Bcn2zyplQEQI7QM7unynxmMKDk_z0EUa3fmIQKthO53eFMVG3wiBo4QX7P8b-5ilLDe7B1GDsQiTCJQTgGLd2neJjuu7xtu_mx-xixAdDiGhe3wr_CifSwcfM8TWm0_QWWKR2z3l4aqAQ8f8ENtw7yN1X14h2zLNRi8eZ7luiM5U7nxl6nhaxfOpMDfvG2f_xnR-1q9_9oQyL_M-4ktwIkFglJNNy0_MP6h9epheuZn_bj0t4Tfvm9x-q3hEEG5T81QT2oKWjUwkBqX5S827Zx9hkpnT7acGYrfgIpOVy9AohwcP7J_U_5OLz9_6g0xg9NT1U2vUu1GcB29OUjzwc9sn1iebwHsDc_o_Gtz2wudloxF3BFTN=w1178-h883-no">
              <a:extLst>
                <a:ext uri="{FF2B5EF4-FFF2-40B4-BE49-F238E27FC236}">
                  <a16:creationId xmlns="" xmlns:a16="http://schemas.microsoft.com/office/drawing/2014/main" id="{57A4B475-033E-4E3D-8F22-9C728B5876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86" t="13050" r="3959" b="6866"/>
            <a:stretch/>
          </p:blipFill>
          <p:spPr bwMode="auto">
            <a:xfrm>
              <a:off x="604207" y="2622587"/>
              <a:ext cx="2778678" cy="1590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69066A73-489F-4F67-91F2-4B31C87E31F9}"/>
                </a:ext>
              </a:extLst>
            </p:cNvPr>
            <p:cNvSpPr/>
            <p:nvPr/>
          </p:nvSpPr>
          <p:spPr>
            <a:xfrm>
              <a:off x="603294" y="2079519"/>
              <a:ext cx="2779776" cy="338554"/>
            </a:xfrm>
            <a:prstGeom prst="rect">
              <a:avLst/>
            </a:prstGeom>
            <a:solidFill>
              <a:schemeClr val="tx1">
                <a:lumMod val="75000"/>
                <a:lumOff val="25000"/>
              </a:schemeClr>
            </a:solidFill>
          </p:spPr>
          <p:txBody>
            <a:bodyPr wrap="square">
              <a:spAutoFit/>
            </a:bodyPr>
            <a:lstStyle/>
            <a:p>
              <a:pPr algn="ctr"/>
              <a:r>
                <a:rPr lang="en-IN" sz="1600" b="1" dirty="0">
                  <a:solidFill>
                    <a:schemeClr val="bg1"/>
                  </a:solidFill>
                </a:rPr>
                <a:t> CONCEPTUAL SKILLS</a:t>
              </a:r>
              <a:endParaRPr lang="en-IN" sz="1600" dirty="0">
                <a:solidFill>
                  <a:schemeClr val="bg1"/>
                </a:solidFill>
              </a:endParaRPr>
            </a:p>
          </p:txBody>
        </p:sp>
        <p:sp>
          <p:nvSpPr>
            <p:cNvPr id="17" name="Rectangle 16">
              <a:extLst>
                <a:ext uri="{FF2B5EF4-FFF2-40B4-BE49-F238E27FC236}">
                  <a16:creationId xmlns="" xmlns:a16="http://schemas.microsoft.com/office/drawing/2014/main" id="{84CA0E99-627E-4733-BBA1-C5AEE4EF275B}"/>
                </a:ext>
              </a:extLst>
            </p:cNvPr>
            <p:cNvSpPr/>
            <p:nvPr/>
          </p:nvSpPr>
          <p:spPr>
            <a:xfrm>
              <a:off x="283651" y="4353301"/>
              <a:ext cx="3464383" cy="1475404"/>
            </a:xfrm>
            <a:prstGeom prst="rect">
              <a:avLst/>
            </a:prstGeom>
          </p:spPr>
          <p:txBody>
            <a:bodyPr wrap="square">
              <a:spAutoFit/>
            </a:bodyPr>
            <a:lstStyle/>
            <a:p>
              <a:pPr marL="231775" lvl="0" indent="-231775" algn="just">
                <a:lnSpc>
                  <a:spcPct val="107000"/>
                </a:lnSpc>
                <a:spcAft>
                  <a:spcPts val="0"/>
                </a:spcAft>
                <a:buFont typeface="Arial" pitchFamily="34" charset="0"/>
                <a:buChar char="•"/>
              </a:pPr>
              <a:r>
                <a:rPr lang="en-IN" sz="1400" dirty="0">
                  <a:solidFill>
                    <a:schemeClr val="bg1"/>
                  </a:solidFill>
                </a:rPr>
                <a:t>Relation between theory and practice</a:t>
              </a:r>
            </a:p>
            <a:p>
              <a:pPr marL="231775" lvl="0" indent="-231775" algn="just">
                <a:lnSpc>
                  <a:spcPct val="107000"/>
                </a:lnSpc>
                <a:spcAft>
                  <a:spcPts val="0"/>
                </a:spcAft>
                <a:buFont typeface="Arial" pitchFamily="34" charset="0"/>
                <a:buChar char="•"/>
              </a:pPr>
              <a:r>
                <a:rPr lang="en-IN" sz="1400" dirty="0">
                  <a:solidFill>
                    <a:schemeClr val="bg1"/>
                  </a:solidFill>
                </a:rPr>
                <a:t>Aesthetics &amp; Proportions</a:t>
              </a:r>
            </a:p>
            <a:p>
              <a:pPr marL="231775" lvl="0" indent="-231775" algn="just">
                <a:lnSpc>
                  <a:spcPct val="107000"/>
                </a:lnSpc>
                <a:spcAft>
                  <a:spcPts val="0"/>
                </a:spcAft>
                <a:buFont typeface="Arial" pitchFamily="34" charset="0"/>
                <a:buChar char="•"/>
              </a:pPr>
              <a:r>
                <a:rPr lang="en-IN" sz="1400" dirty="0">
                  <a:solidFill>
                    <a:schemeClr val="bg1"/>
                  </a:solidFill>
                </a:rPr>
                <a:t>Visualization</a:t>
              </a:r>
            </a:p>
            <a:p>
              <a:pPr marL="231775" lvl="0" indent="-231775" algn="just">
                <a:lnSpc>
                  <a:spcPct val="107000"/>
                </a:lnSpc>
                <a:spcAft>
                  <a:spcPts val="0"/>
                </a:spcAft>
                <a:buFont typeface="Arial" pitchFamily="34" charset="0"/>
                <a:buChar char="•"/>
              </a:pPr>
              <a:r>
                <a:rPr lang="en-IN" sz="1400" dirty="0">
                  <a:solidFill>
                    <a:schemeClr val="bg1"/>
                  </a:solidFill>
                </a:rPr>
                <a:t>Creativity and Innovation</a:t>
              </a:r>
            </a:p>
            <a:p>
              <a:pPr marL="231775" lvl="0" indent="-231775" algn="just">
                <a:lnSpc>
                  <a:spcPct val="107000"/>
                </a:lnSpc>
                <a:spcAft>
                  <a:spcPts val="0"/>
                </a:spcAft>
                <a:buFont typeface="Arial" pitchFamily="34" charset="0"/>
                <a:buChar char="•"/>
              </a:pPr>
              <a:r>
                <a:rPr lang="en-IN" sz="1400" dirty="0">
                  <a:solidFill>
                    <a:schemeClr val="bg1"/>
                  </a:solidFill>
                </a:rPr>
                <a:t>Sense of Design</a:t>
              </a:r>
            </a:p>
            <a:p>
              <a:pPr marL="231775" lvl="0" indent="-231775" algn="just">
                <a:lnSpc>
                  <a:spcPct val="107000"/>
                </a:lnSpc>
                <a:spcAft>
                  <a:spcPts val="0"/>
                </a:spcAft>
                <a:buFont typeface="Arial" pitchFamily="34" charset="0"/>
                <a:buChar char="•"/>
              </a:pPr>
              <a:r>
                <a:rPr lang="en-IN" sz="1400" dirty="0">
                  <a:solidFill>
                    <a:schemeClr val="bg1"/>
                  </a:solidFill>
                </a:rPr>
                <a:t>Critical thinking and problem solving</a:t>
              </a:r>
              <a:endParaRPr lang="en-IN" sz="1400" dirty="0">
                <a:solidFill>
                  <a:schemeClr val="bg1"/>
                </a:solidFill>
                <a:ea typeface="Calibri"/>
                <a:cs typeface="Times New Roman"/>
              </a:endParaRPr>
            </a:p>
          </p:txBody>
        </p:sp>
        <p:pic>
          <p:nvPicPr>
            <p:cNvPr id="18" name="Picture 3" descr="C:\Users\sam\Downloads\16.jpg">
              <a:extLst>
                <a:ext uri="{FF2B5EF4-FFF2-40B4-BE49-F238E27FC236}">
                  <a16:creationId xmlns="" xmlns:a16="http://schemas.microsoft.com/office/drawing/2014/main" id="{81B9E9FE-17B8-488B-9512-7EAA238E9A61}"/>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t="17048"/>
            <a:stretch/>
          </p:blipFill>
          <p:spPr bwMode="auto">
            <a:xfrm>
              <a:off x="8796112" y="2607419"/>
              <a:ext cx="2779776" cy="1590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descr="C:\Users\sam\Desktop\db79c468-303d-4256-85c1-ef8d1c5708b3.jfif">
              <a:extLst>
                <a:ext uri="{FF2B5EF4-FFF2-40B4-BE49-F238E27FC236}">
                  <a16:creationId xmlns="" xmlns:a16="http://schemas.microsoft.com/office/drawing/2014/main" id="{E1ABC73B-515A-4505-A1CC-D78C7C99B315}"/>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t="17048"/>
            <a:stretch/>
          </p:blipFill>
          <p:spPr bwMode="auto">
            <a:xfrm>
              <a:off x="4705253" y="2618053"/>
              <a:ext cx="2779776" cy="1591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 xmlns:a16="http://schemas.microsoft.com/office/drawing/2014/main" id="{01EB76FF-2004-4C31-9E67-DBC6870B9413}"/>
                </a:ext>
              </a:extLst>
            </p:cNvPr>
            <p:cNvSpPr/>
            <p:nvPr/>
          </p:nvSpPr>
          <p:spPr>
            <a:xfrm>
              <a:off x="9105204" y="2063912"/>
              <a:ext cx="2151551" cy="336631"/>
            </a:xfrm>
            <a:prstGeom prst="rect">
              <a:avLst/>
            </a:prstGeom>
            <a:solidFill>
              <a:schemeClr val="tx1">
                <a:lumMod val="75000"/>
                <a:lumOff val="25000"/>
              </a:schemeClr>
            </a:solidFill>
          </p:spPr>
          <p:txBody>
            <a:bodyPr wrap="none">
              <a:spAutoFit/>
            </a:bodyPr>
            <a:lstStyle/>
            <a:p>
              <a:pPr algn="ctr">
                <a:lnSpc>
                  <a:spcPct val="107000"/>
                </a:lnSpc>
                <a:spcAft>
                  <a:spcPts val="0"/>
                </a:spcAft>
              </a:pPr>
              <a:r>
                <a:rPr lang="en-IN" sz="1600" b="1" dirty="0">
                  <a:solidFill>
                    <a:schemeClr val="bg1"/>
                  </a:solidFill>
                </a:rPr>
                <a:t>TECHNICAL SKILLS</a:t>
              </a:r>
              <a:endParaRPr lang="en-IN" sz="1600" b="1" dirty="0">
                <a:solidFill>
                  <a:schemeClr val="bg1"/>
                </a:solidFill>
                <a:ea typeface="Calibri"/>
                <a:cs typeface="Times New Roman"/>
              </a:endParaRPr>
            </a:p>
          </p:txBody>
        </p:sp>
        <p:sp>
          <p:nvSpPr>
            <p:cNvPr id="21" name="Rectangle 20">
              <a:extLst>
                <a:ext uri="{FF2B5EF4-FFF2-40B4-BE49-F238E27FC236}">
                  <a16:creationId xmlns="" xmlns:a16="http://schemas.microsoft.com/office/drawing/2014/main" id="{C8989410-DA0B-4D1F-93D9-CB657F723C64}"/>
                </a:ext>
              </a:extLst>
            </p:cNvPr>
            <p:cNvSpPr/>
            <p:nvPr/>
          </p:nvSpPr>
          <p:spPr>
            <a:xfrm>
              <a:off x="8472082" y="4353111"/>
              <a:ext cx="3520272" cy="1475404"/>
            </a:xfrm>
            <a:prstGeom prst="rect">
              <a:avLst/>
            </a:prstGeom>
          </p:spPr>
          <p:txBody>
            <a:bodyPr wrap="square">
              <a:spAutoFit/>
            </a:bodyPr>
            <a:lstStyle/>
            <a:p>
              <a:pPr marL="231775" lvl="0" indent="-231775" algn="just">
                <a:lnSpc>
                  <a:spcPct val="107000"/>
                </a:lnSpc>
                <a:spcAft>
                  <a:spcPts val="0"/>
                </a:spcAft>
                <a:buFont typeface="Arial" pitchFamily="34" charset="0"/>
                <a:buChar char="•"/>
              </a:pPr>
              <a:r>
                <a:rPr lang="en-IN" sz="1400" dirty="0">
                  <a:solidFill>
                    <a:schemeClr val="bg1"/>
                  </a:solidFill>
                </a:rPr>
                <a:t>History of Design</a:t>
              </a:r>
            </a:p>
            <a:p>
              <a:pPr marL="231775" lvl="0" indent="-231775" algn="just">
                <a:lnSpc>
                  <a:spcPct val="107000"/>
                </a:lnSpc>
                <a:spcAft>
                  <a:spcPts val="0"/>
                </a:spcAft>
                <a:buFont typeface="Arial" pitchFamily="34" charset="0"/>
                <a:buChar char="•"/>
              </a:pPr>
              <a:r>
                <a:rPr lang="en-IN" sz="1400" dirty="0">
                  <a:solidFill>
                    <a:schemeClr val="bg1"/>
                  </a:solidFill>
                </a:rPr>
                <a:t>Design and Mechanical Sciences</a:t>
              </a:r>
            </a:p>
            <a:p>
              <a:pPr marL="231775" lvl="0" indent="-231775" algn="just">
                <a:lnSpc>
                  <a:spcPct val="107000"/>
                </a:lnSpc>
                <a:spcAft>
                  <a:spcPts val="0"/>
                </a:spcAft>
                <a:buFont typeface="Arial" pitchFamily="34" charset="0"/>
                <a:buChar char="•"/>
              </a:pPr>
              <a:r>
                <a:rPr lang="en-IN" sz="1400" dirty="0">
                  <a:solidFill>
                    <a:schemeClr val="bg1"/>
                  </a:solidFill>
                </a:rPr>
                <a:t>Carpentry, Sculpture, Chiselling &amp; metallurgy etc.</a:t>
              </a:r>
            </a:p>
            <a:p>
              <a:pPr marL="231775" lvl="0" indent="-231775" algn="just">
                <a:lnSpc>
                  <a:spcPct val="107000"/>
                </a:lnSpc>
                <a:spcAft>
                  <a:spcPts val="0"/>
                </a:spcAft>
                <a:buFont typeface="Arial" pitchFamily="34" charset="0"/>
                <a:buChar char="•"/>
              </a:pPr>
              <a:r>
                <a:rPr lang="en-IN" sz="1400" dirty="0">
                  <a:solidFill>
                    <a:schemeClr val="bg1"/>
                  </a:solidFill>
                </a:rPr>
                <a:t>Mathematics &amp; Geometry</a:t>
              </a:r>
            </a:p>
            <a:p>
              <a:pPr marL="231775" lvl="0" indent="-231775" algn="just">
                <a:lnSpc>
                  <a:spcPct val="107000"/>
                </a:lnSpc>
                <a:spcAft>
                  <a:spcPts val="0"/>
                </a:spcAft>
                <a:buFont typeface="Arial" pitchFamily="34" charset="0"/>
                <a:buChar char="•"/>
              </a:pPr>
              <a:r>
                <a:rPr lang="en-IN" sz="1400" dirty="0">
                  <a:solidFill>
                    <a:schemeClr val="bg1"/>
                  </a:solidFill>
                </a:rPr>
                <a:t>Drawing</a:t>
              </a:r>
            </a:p>
          </p:txBody>
        </p:sp>
      </p:grpSp>
      <p:sp>
        <p:nvSpPr>
          <p:cNvPr id="23" name="TextBox 22"/>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12</a:t>
            </a:r>
          </a:p>
        </p:txBody>
      </p:sp>
      <p:pic>
        <p:nvPicPr>
          <p:cNvPr id="3" name="Picture 2"/>
          <p:cNvPicPr>
            <a:picLocks noChangeAspect="1"/>
          </p:cNvPicPr>
          <p:nvPr/>
        </p:nvPicPr>
        <p:blipFill>
          <a:blip r:embed="rId6"/>
          <a:stretch>
            <a:fillRect/>
          </a:stretch>
        </p:blipFill>
        <p:spPr>
          <a:xfrm>
            <a:off x="52667" y="50248"/>
            <a:ext cx="3883489" cy="121930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Text Placeholder 1">
            <a:extLst>
              <a:ext uri="{FF2B5EF4-FFF2-40B4-BE49-F238E27FC236}">
                <a16:creationId xmlns="" xmlns:a16="http://schemas.microsoft.com/office/drawing/2014/main" id="{BF6AD335-B912-4758-9E3A-0CC170B593CB}"/>
              </a:ext>
            </a:extLst>
          </p:cNvPr>
          <p:cNvSpPr txBox="1">
            <a:spLocks/>
          </p:cNvSpPr>
          <p:nvPr/>
        </p:nvSpPr>
        <p:spPr>
          <a:xfrm>
            <a:off x="7238205" y="500113"/>
            <a:ext cx="4952207" cy="769441"/>
          </a:xfrm>
          <a:prstGeom prst="rect">
            <a:avLst/>
          </a:prstGeom>
        </p:spPr>
        <p:txBody>
          <a:bodyPr wrap="square" anchor="b">
            <a:spAutoFit/>
          </a:bodyPr>
          <a:lstStyle>
            <a:defPPr>
              <a:defRPr lang="en-US"/>
            </a:defPPr>
            <a:lvl1pPr algn="r">
              <a:defRPr sz="5400">
                <a:solidFill>
                  <a:srgbClr val="FFCA08"/>
                </a:solidFill>
                <a:latin typeface="Calibri" pitchFamily="34" charset="0"/>
                <a:cs typeface="Calibri" pitchFamily="34" charset="0"/>
              </a:defRPr>
            </a:lvl1pPr>
          </a:lstStyle>
          <a:p>
            <a:pPr lvl="0" algn="ctr"/>
            <a:r>
              <a:rPr lang="en-US" sz="4400" dirty="0">
                <a:solidFill>
                  <a:srgbClr val="9FEC23"/>
                </a:solidFill>
                <a:latin typeface="Cambria" pitchFamily="18" charset="0"/>
              </a:rPr>
              <a:t>Learning Process</a:t>
            </a:r>
          </a:p>
        </p:txBody>
      </p:sp>
      <p:grpSp>
        <p:nvGrpSpPr>
          <p:cNvPr id="9" name="Group 8">
            <a:extLst>
              <a:ext uri="{FF2B5EF4-FFF2-40B4-BE49-F238E27FC236}">
                <a16:creationId xmlns="" xmlns:a16="http://schemas.microsoft.com/office/drawing/2014/main" id="{47F3F0A8-D557-4909-B2ED-62FB87D79C92}"/>
              </a:ext>
            </a:extLst>
          </p:cNvPr>
          <p:cNvGrpSpPr/>
          <p:nvPr/>
        </p:nvGrpSpPr>
        <p:grpSpPr>
          <a:xfrm>
            <a:off x="98007" y="1992109"/>
            <a:ext cx="11702956" cy="4822061"/>
            <a:chOff x="163234" y="1700536"/>
            <a:chExt cx="11702956" cy="4822061"/>
          </a:xfrm>
        </p:grpSpPr>
        <p:sp>
          <p:nvSpPr>
            <p:cNvPr id="10" name="타원 1">
              <a:extLst>
                <a:ext uri="{FF2B5EF4-FFF2-40B4-BE49-F238E27FC236}">
                  <a16:creationId xmlns="" xmlns:a16="http://schemas.microsoft.com/office/drawing/2014/main" id="{035DC4BF-1861-49CD-A3C0-27B8806A7824}"/>
                </a:ext>
              </a:extLst>
            </p:cNvPr>
            <p:cNvSpPr/>
            <p:nvPr/>
          </p:nvSpPr>
          <p:spPr>
            <a:xfrm>
              <a:off x="4583130" y="2805998"/>
              <a:ext cx="1902956" cy="1902956"/>
            </a:xfrm>
            <a:prstGeom prst="ellips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sp>
          <p:nvSpPr>
            <p:cNvPr id="11" name="타원 39">
              <a:extLst>
                <a:ext uri="{FF2B5EF4-FFF2-40B4-BE49-F238E27FC236}">
                  <a16:creationId xmlns="" xmlns:a16="http://schemas.microsoft.com/office/drawing/2014/main" id="{D61DF97A-4281-4378-8EE2-34AD58F54181}"/>
                </a:ext>
              </a:extLst>
            </p:cNvPr>
            <p:cNvSpPr/>
            <p:nvPr/>
          </p:nvSpPr>
          <p:spPr>
            <a:xfrm>
              <a:off x="7405631" y="3209215"/>
              <a:ext cx="1152000" cy="1152000"/>
            </a:xfrm>
            <a:prstGeom prst="ellips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grpSp>
          <p:nvGrpSpPr>
            <p:cNvPr id="12" name="그룹 6">
              <a:extLst>
                <a:ext uri="{FF2B5EF4-FFF2-40B4-BE49-F238E27FC236}">
                  <a16:creationId xmlns="" xmlns:a16="http://schemas.microsoft.com/office/drawing/2014/main" id="{406DE1CC-3428-4109-A18F-8433E508AEB1}"/>
                </a:ext>
              </a:extLst>
            </p:cNvPr>
            <p:cNvGrpSpPr/>
            <p:nvPr/>
          </p:nvGrpSpPr>
          <p:grpSpPr>
            <a:xfrm>
              <a:off x="9435154" y="2223756"/>
              <a:ext cx="1008000" cy="1008000"/>
              <a:chOff x="8988825" y="2139525"/>
              <a:chExt cx="1008000" cy="1008000"/>
            </a:xfrm>
          </p:grpSpPr>
          <p:sp>
            <p:nvSpPr>
              <p:cNvPr id="45" name="Oval 10">
                <a:extLst>
                  <a:ext uri="{FF2B5EF4-FFF2-40B4-BE49-F238E27FC236}">
                    <a16:creationId xmlns="" xmlns:a16="http://schemas.microsoft.com/office/drawing/2014/main" id="{29AFE53A-5A87-4FB7-AA83-B1A23C094BDF}"/>
                  </a:ext>
                </a:extLst>
              </p:cNvPr>
              <p:cNvSpPr/>
              <p:nvPr/>
            </p:nvSpPr>
            <p:spPr>
              <a:xfrm>
                <a:off x="9060825" y="2211525"/>
                <a:ext cx="864000" cy="864000"/>
              </a:xfrm>
              <a:prstGeom prst="ellipse">
                <a:avLst/>
              </a:prstGeom>
              <a:solidFill>
                <a:schemeClr val="accent6">
                  <a:alpha val="7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700">
                  <a:solidFill>
                    <a:schemeClr val="bg1"/>
                  </a:solidFill>
                </a:endParaRPr>
              </a:p>
            </p:txBody>
          </p:sp>
          <p:sp>
            <p:nvSpPr>
              <p:cNvPr id="46" name="타원 42">
                <a:extLst>
                  <a:ext uri="{FF2B5EF4-FFF2-40B4-BE49-F238E27FC236}">
                    <a16:creationId xmlns="" xmlns:a16="http://schemas.microsoft.com/office/drawing/2014/main" id="{AFCB4FF7-A911-40A2-B04A-50CADB36B249}"/>
                  </a:ext>
                </a:extLst>
              </p:cNvPr>
              <p:cNvSpPr/>
              <p:nvPr/>
            </p:nvSpPr>
            <p:spPr>
              <a:xfrm>
                <a:off x="8988825" y="2139525"/>
                <a:ext cx="1008000" cy="1008000"/>
              </a:xfrm>
              <a:prstGeom prst="ellips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grpSp>
        <p:sp>
          <p:nvSpPr>
            <p:cNvPr id="13" name="타원 44">
              <a:extLst>
                <a:ext uri="{FF2B5EF4-FFF2-40B4-BE49-F238E27FC236}">
                  <a16:creationId xmlns="" xmlns:a16="http://schemas.microsoft.com/office/drawing/2014/main" id="{80B04B90-E2A7-4795-BD63-4E5E1D12B796}"/>
                </a:ext>
              </a:extLst>
            </p:cNvPr>
            <p:cNvSpPr/>
            <p:nvPr/>
          </p:nvSpPr>
          <p:spPr>
            <a:xfrm>
              <a:off x="9435154" y="4292756"/>
              <a:ext cx="1008000" cy="1008000"/>
            </a:xfrm>
            <a:prstGeom prst="ellips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cxnSp>
          <p:nvCxnSpPr>
            <p:cNvPr id="14" name="직선 연결선 5">
              <a:extLst>
                <a:ext uri="{FF2B5EF4-FFF2-40B4-BE49-F238E27FC236}">
                  <a16:creationId xmlns="" xmlns:a16="http://schemas.microsoft.com/office/drawing/2014/main" id="{29B5F666-4B53-4C12-8797-D3017E49E01A}"/>
                </a:ext>
              </a:extLst>
            </p:cNvPr>
            <p:cNvCxnSpPr>
              <a:cxnSpLocks/>
              <a:stCxn id="10" idx="6"/>
              <a:endCxn id="11" idx="2"/>
            </p:cNvCxnSpPr>
            <p:nvPr/>
          </p:nvCxnSpPr>
          <p:spPr>
            <a:xfrm>
              <a:off x="6486086" y="3757476"/>
              <a:ext cx="919545" cy="27739"/>
            </a:xfrm>
            <a:prstGeom prst="lin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5" name="직선 연결선 8">
              <a:extLst>
                <a:ext uri="{FF2B5EF4-FFF2-40B4-BE49-F238E27FC236}">
                  <a16:creationId xmlns="" xmlns:a16="http://schemas.microsoft.com/office/drawing/2014/main" id="{45A543D6-C2C5-4BF7-A76A-0C2ACF6460D7}"/>
                </a:ext>
              </a:extLst>
            </p:cNvPr>
            <p:cNvCxnSpPr>
              <a:cxnSpLocks/>
              <a:stCxn id="11" idx="6"/>
              <a:endCxn id="40" idx="2"/>
            </p:cNvCxnSpPr>
            <p:nvPr/>
          </p:nvCxnSpPr>
          <p:spPr>
            <a:xfrm flipV="1">
              <a:off x="8557631" y="3774733"/>
              <a:ext cx="2156559" cy="10482"/>
            </a:xfrm>
            <a:prstGeom prst="lin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6" name="직선 연결선 11">
              <a:extLst>
                <a:ext uri="{FF2B5EF4-FFF2-40B4-BE49-F238E27FC236}">
                  <a16:creationId xmlns="" xmlns:a16="http://schemas.microsoft.com/office/drawing/2014/main" id="{8CA922E0-049C-47EB-B156-5D133CC66ECC}"/>
                </a:ext>
              </a:extLst>
            </p:cNvPr>
            <p:cNvCxnSpPr/>
            <p:nvPr/>
          </p:nvCxnSpPr>
          <p:spPr>
            <a:xfrm>
              <a:off x="9939154" y="3215766"/>
              <a:ext cx="0" cy="1063343"/>
            </a:xfrm>
            <a:prstGeom prst="lin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7" name="타원 58">
              <a:extLst>
                <a:ext uri="{FF2B5EF4-FFF2-40B4-BE49-F238E27FC236}">
                  <a16:creationId xmlns="" xmlns:a16="http://schemas.microsoft.com/office/drawing/2014/main" id="{35FE7B7D-2EB2-4A8C-A3B0-A5EC0CC9314E}"/>
                </a:ext>
              </a:extLst>
            </p:cNvPr>
            <p:cNvSpPr/>
            <p:nvPr/>
          </p:nvSpPr>
          <p:spPr>
            <a:xfrm rot="10800000">
              <a:off x="2564237" y="3185085"/>
              <a:ext cx="1152000" cy="1152000"/>
            </a:xfrm>
            <a:prstGeom prst="ellips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grpSp>
          <p:nvGrpSpPr>
            <p:cNvPr id="18" name="그룹 12">
              <a:extLst>
                <a:ext uri="{FF2B5EF4-FFF2-40B4-BE49-F238E27FC236}">
                  <a16:creationId xmlns="" xmlns:a16="http://schemas.microsoft.com/office/drawing/2014/main" id="{2BD9FE5F-33DE-4621-94CF-4AF7A97E4FAC}"/>
                </a:ext>
              </a:extLst>
            </p:cNvPr>
            <p:cNvGrpSpPr/>
            <p:nvPr/>
          </p:nvGrpSpPr>
          <p:grpSpPr>
            <a:xfrm>
              <a:off x="752629" y="4292756"/>
              <a:ext cx="1008000" cy="1008000"/>
              <a:chOff x="2208962" y="4213211"/>
              <a:chExt cx="1008000" cy="1008000"/>
            </a:xfrm>
          </p:grpSpPr>
          <p:sp>
            <p:nvSpPr>
              <p:cNvPr id="43" name="Oval 10">
                <a:extLst>
                  <a:ext uri="{FF2B5EF4-FFF2-40B4-BE49-F238E27FC236}">
                    <a16:creationId xmlns="" xmlns:a16="http://schemas.microsoft.com/office/drawing/2014/main" id="{7399FB7D-3692-45D4-AA95-892854F0DE9B}"/>
                  </a:ext>
                </a:extLst>
              </p:cNvPr>
              <p:cNvSpPr/>
              <p:nvPr/>
            </p:nvSpPr>
            <p:spPr>
              <a:xfrm rot="10800000">
                <a:off x="2280962" y="4285211"/>
                <a:ext cx="864000" cy="864000"/>
              </a:xfrm>
              <a:prstGeom prst="ellipse">
                <a:avLst/>
              </a:prstGeom>
              <a:solidFill>
                <a:schemeClr val="accent2">
                  <a:alpha val="7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700">
                  <a:solidFill>
                    <a:schemeClr val="bg1"/>
                  </a:solidFill>
                </a:endParaRPr>
              </a:p>
            </p:txBody>
          </p:sp>
          <p:sp>
            <p:nvSpPr>
              <p:cNvPr id="44" name="타원 59">
                <a:extLst>
                  <a:ext uri="{FF2B5EF4-FFF2-40B4-BE49-F238E27FC236}">
                    <a16:creationId xmlns="" xmlns:a16="http://schemas.microsoft.com/office/drawing/2014/main" id="{4AE130D9-30BB-4D7C-B3C7-1B68DBC38841}"/>
                  </a:ext>
                </a:extLst>
              </p:cNvPr>
              <p:cNvSpPr/>
              <p:nvPr/>
            </p:nvSpPr>
            <p:spPr>
              <a:xfrm rot="10800000">
                <a:off x="2208962" y="4213211"/>
                <a:ext cx="1008000" cy="1008000"/>
              </a:xfrm>
              <a:prstGeom prst="ellips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grpSp>
        <p:grpSp>
          <p:nvGrpSpPr>
            <p:cNvPr id="19" name="그룹 10">
              <a:extLst>
                <a:ext uri="{FF2B5EF4-FFF2-40B4-BE49-F238E27FC236}">
                  <a16:creationId xmlns="" xmlns:a16="http://schemas.microsoft.com/office/drawing/2014/main" id="{DBA03A52-45BB-4078-AA2D-C9C8AEB5E59C}"/>
                </a:ext>
              </a:extLst>
            </p:cNvPr>
            <p:cNvGrpSpPr/>
            <p:nvPr/>
          </p:nvGrpSpPr>
          <p:grpSpPr>
            <a:xfrm>
              <a:off x="752629" y="2223756"/>
              <a:ext cx="1008000" cy="1008000"/>
              <a:chOff x="2208962" y="2141868"/>
              <a:chExt cx="1008000" cy="1008000"/>
            </a:xfrm>
          </p:grpSpPr>
          <p:sp>
            <p:nvSpPr>
              <p:cNvPr id="41" name="Oval 10">
                <a:extLst>
                  <a:ext uri="{FF2B5EF4-FFF2-40B4-BE49-F238E27FC236}">
                    <a16:creationId xmlns="" xmlns:a16="http://schemas.microsoft.com/office/drawing/2014/main" id="{7C9B5E94-3EE3-412A-834D-6C58BF889637}"/>
                  </a:ext>
                </a:extLst>
              </p:cNvPr>
              <p:cNvSpPr/>
              <p:nvPr/>
            </p:nvSpPr>
            <p:spPr>
              <a:xfrm rot="10800000">
                <a:off x="2280962" y="2213868"/>
                <a:ext cx="864000" cy="864000"/>
              </a:xfrm>
              <a:prstGeom prst="ellipse">
                <a:avLst/>
              </a:prstGeom>
              <a:solidFill>
                <a:schemeClr val="accent2">
                  <a:alpha val="7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700">
                  <a:solidFill>
                    <a:schemeClr val="bg1"/>
                  </a:solidFill>
                </a:endParaRPr>
              </a:p>
            </p:txBody>
          </p:sp>
          <p:sp>
            <p:nvSpPr>
              <p:cNvPr id="42" name="타원 61">
                <a:extLst>
                  <a:ext uri="{FF2B5EF4-FFF2-40B4-BE49-F238E27FC236}">
                    <a16:creationId xmlns="" xmlns:a16="http://schemas.microsoft.com/office/drawing/2014/main" id="{DD17F97F-80FB-4537-84EA-FC2A839D740A}"/>
                  </a:ext>
                </a:extLst>
              </p:cNvPr>
              <p:cNvSpPr/>
              <p:nvPr/>
            </p:nvSpPr>
            <p:spPr>
              <a:xfrm rot="10800000">
                <a:off x="2208962" y="2141868"/>
                <a:ext cx="1008000" cy="1008000"/>
              </a:xfrm>
              <a:prstGeom prst="ellips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grpSp>
        <p:cxnSp>
          <p:nvCxnSpPr>
            <p:cNvPr id="20" name="직선 연결선 62">
              <a:extLst>
                <a:ext uri="{FF2B5EF4-FFF2-40B4-BE49-F238E27FC236}">
                  <a16:creationId xmlns="" xmlns:a16="http://schemas.microsoft.com/office/drawing/2014/main" id="{3A87BC68-F0FC-4CEE-9AC7-E3BD3FDB27F2}"/>
                </a:ext>
              </a:extLst>
            </p:cNvPr>
            <p:cNvCxnSpPr>
              <a:cxnSpLocks/>
              <a:stCxn id="10" idx="2"/>
              <a:endCxn id="17" idx="2"/>
            </p:cNvCxnSpPr>
            <p:nvPr/>
          </p:nvCxnSpPr>
          <p:spPr>
            <a:xfrm flipH="1">
              <a:off x="3716238" y="3757477"/>
              <a:ext cx="866893" cy="3609"/>
            </a:xfrm>
            <a:prstGeom prst="lin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1" name="직선 연결선 63">
              <a:extLst>
                <a:ext uri="{FF2B5EF4-FFF2-40B4-BE49-F238E27FC236}">
                  <a16:creationId xmlns="" xmlns:a16="http://schemas.microsoft.com/office/drawing/2014/main" id="{176FA4F2-4602-4498-9B93-AA94ED1B7B38}"/>
                </a:ext>
              </a:extLst>
            </p:cNvPr>
            <p:cNvCxnSpPr>
              <a:cxnSpLocks/>
              <a:stCxn id="17" idx="6"/>
            </p:cNvCxnSpPr>
            <p:nvPr/>
          </p:nvCxnSpPr>
          <p:spPr>
            <a:xfrm flipH="1" flipV="1">
              <a:off x="1272588" y="3759011"/>
              <a:ext cx="1291650" cy="2074"/>
            </a:xfrm>
            <a:prstGeom prst="lin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2" name="직선 연결선 64">
              <a:extLst>
                <a:ext uri="{FF2B5EF4-FFF2-40B4-BE49-F238E27FC236}">
                  <a16:creationId xmlns="" xmlns:a16="http://schemas.microsoft.com/office/drawing/2014/main" id="{5994ABDD-F6C1-4784-B842-73FD4D1594F8}"/>
                </a:ext>
              </a:extLst>
            </p:cNvPr>
            <p:cNvCxnSpPr/>
            <p:nvPr/>
          </p:nvCxnSpPr>
          <p:spPr>
            <a:xfrm flipV="1">
              <a:off x="1256629" y="3231757"/>
              <a:ext cx="0" cy="1063343"/>
            </a:xfrm>
            <a:prstGeom prst="lin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3" name="TextBox 22">
              <a:extLst>
                <a:ext uri="{FF2B5EF4-FFF2-40B4-BE49-F238E27FC236}">
                  <a16:creationId xmlns="" xmlns:a16="http://schemas.microsoft.com/office/drawing/2014/main" id="{17D5F926-413E-4B31-B695-B3587BDA264E}"/>
                </a:ext>
              </a:extLst>
            </p:cNvPr>
            <p:cNvSpPr txBox="1"/>
            <p:nvPr/>
          </p:nvSpPr>
          <p:spPr>
            <a:xfrm>
              <a:off x="4805125" y="3424959"/>
              <a:ext cx="1440160" cy="754053"/>
            </a:xfrm>
            <a:prstGeom prst="rect">
              <a:avLst/>
            </a:prstGeom>
            <a:noFill/>
          </p:spPr>
          <p:txBody>
            <a:bodyPr wrap="square" rtlCol="0">
              <a:spAutoFit/>
            </a:bodyPr>
            <a:lstStyle/>
            <a:p>
              <a:pPr algn="ctr"/>
              <a:r>
                <a:rPr lang="en-US" altLang="ko-KR" b="1">
                  <a:solidFill>
                    <a:schemeClr val="bg1"/>
                  </a:solidFill>
                </a:rPr>
                <a:t>Semester</a:t>
              </a:r>
            </a:p>
            <a:p>
              <a:pPr algn="ctr"/>
              <a:r>
                <a:rPr lang="en-US" altLang="ko-KR" sz="1200">
                  <a:solidFill>
                    <a:schemeClr val="bg1"/>
                  </a:solidFill>
                </a:rPr>
                <a:t>PROGRESSIVE ASSESSMENT </a:t>
              </a:r>
              <a:endParaRPr lang="en-JM" altLang="ko-KR" sz="1200">
                <a:solidFill>
                  <a:schemeClr val="bg1"/>
                </a:solidFill>
              </a:endParaRPr>
            </a:p>
          </p:txBody>
        </p:sp>
        <p:sp>
          <p:nvSpPr>
            <p:cNvPr id="24" name="TextBox 23">
              <a:extLst>
                <a:ext uri="{FF2B5EF4-FFF2-40B4-BE49-F238E27FC236}">
                  <a16:creationId xmlns="" xmlns:a16="http://schemas.microsoft.com/office/drawing/2014/main" id="{5AD5599A-A0D9-4B98-8F2F-65E5427A1D09}"/>
                </a:ext>
              </a:extLst>
            </p:cNvPr>
            <p:cNvSpPr txBox="1"/>
            <p:nvPr/>
          </p:nvSpPr>
          <p:spPr>
            <a:xfrm>
              <a:off x="7046932" y="2897059"/>
              <a:ext cx="1803700" cy="307777"/>
            </a:xfrm>
            <a:prstGeom prst="rect">
              <a:avLst/>
            </a:prstGeom>
            <a:noFill/>
          </p:spPr>
          <p:txBody>
            <a:bodyPr wrap="none" rtlCol="0">
              <a:spAutoFit/>
            </a:bodyPr>
            <a:lstStyle>
              <a:defPPr>
                <a:defRPr lang="en-US"/>
              </a:defPPr>
              <a:lvl1pPr algn="ctr">
                <a:defRPr sz="1400" b="1">
                  <a:solidFill>
                    <a:prstClr val="white"/>
                  </a:solidFill>
                </a:defRPr>
              </a:lvl1pPr>
            </a:lstStyle>
            <a:p>
              <a:r>
                <a:rPr lang="en-IN" altLang="ko-KR" dirty="0">
                  <a:solidFill>
                    <a:schemeClr val="bg1"/>
                  </a:solidFill>
                </a:rPr>
                <a:t>Studio Interactions</a:t>
              </a:r>
              <a:endParaRPr lang="ko-KR" altLang="en-US" dirty="0">
                <a:solidFill>
                  <a:schemeClr val="bg1"/>
                </a:solidFill>
              </a:endParaRPr>
            </a:p>
          </p:txBody>
        </p:sp>
        <p:sp>
          <p:nvSpPr>
            <p:cNvPr id="25" name="TextBox 24">
              <a:extLst>
                <a:ext uri="{FF2B5EF4-FFF2-40B4-BE49-F238E27FC236}">
                  <a16:creationId xmlns="" xmlns:a16="http://schemas.microsoft.com/office/drawing/2014/main" id="{C49AFB47-4CBA-4386-AB99-2C64EBE3A630}"/>
                </a:ext>
              </a:extLst>
            </p:cNvPr>
            <p:cNvSpPr txBox="1"/>
            <p:nvPr/>
          </p:nvSpPr>
          <p:spPr>
            <a:xfrm>
              <a:off x="9030055" y="1700536"/>
              <a:ext cx="1803699" cy="523220"/>
            </a:xfrm>
            <a:prstGeom prst="rect">
              <a:avLst/>
            </a:prstGeom>
            <a:noFill/>
          </p:spPr>
          <p:txBody>
            <a:bodyPr wrap="none" rtlCol="0">
              <a:spAutoFit/>
            </a:bodyPr>
            <a:lstStyle/>
            <a:p>
              <a:pPr algn="ctr"/>
              <a:r>
                <a:rPr lang="en-IN" altLang="ko-KR" sz="1400" b="1" dirty="0">
                  <a:solidFill>
                    <a:schemeClr val="bg1"/>
                  </a:solidFill>
                </a:rPr>
                <a:t>Vertical Studios, </a:t>
              </a:r>
            </a:p>
            <a:p>
              <a:pPr algn="ctr"/>
              <a:r>
                <a:rPr lang="en-IN" altLang="ko-KR" sz="1400" b="1" dirty="0">
                  <a:solidFill>
                    <a:schemeClr val="bg1"/>
                  </a:solidFill>
                </a:rPr>
                <a:t>Annual Exhibitions</a:t>
              </a:r>
              <a:endParaRPr lang="ko-KR" altLang="en-US" sz="1400" b="1" dirty="0">
                <a:solidFill>
                  <a:schemeClr val="bg1"/>
                </a:solidFill>
              </a:endParaRPr>
            </a:p>
          </p:txBody>
        </p:sp>
        <p:sp>
          <p:nvSpPr>
            <p:cNvPr id="26" name="TextBox 25">
              <a:extLst>
                <a:ext uri="{FF2B5EF4-FFF2-40B4-BE49-F238E27FC236}">
                  <a16:creationId xmlns="" xmlns:a16="http://schemas.microsoft.com/office/drawing/2014/main" id="{A289B295-56D8-4BE1-84E5-97B9A6A1C2D7}"/>
                </a:ext>
              </a:extLst>
            </p:cNvPr>
            <p:cNvSpPr txBox="1"/>
            <p:nvPr/>
          </p:nvSpPr>
          <p:spPr>
            <a:xfrm>
              <a:off x="8920739" y="5380925"/>
              <a:ext cx="2113079" cy="738664"/>
            </a:xfrm>
            <a:prstGeom prst="rect">
              <a:avLst/>
            </a:prstGeom>
            <a:noFill/>
          </p:spPr>
          <p:txBody>
            <a:bodyPr wrap="none" rtlCol="0">
              <a:spAutoFit/>
            </a:bodyPr>
            <a:lstStyle/>
            <a:p>
              <a:pPr algn="ctr"/>
              <a:r>
                <a:rPr lang="en-US" altLang="ko-KR" sz="1400" b="1" dirty="0">
                  <a:solidFill>
                    <a:schemeClr val="bg1"/>
                  </a:solidFill>
                </a:rPr>
                <a:t>Field Visits, </a:t>
              </a:r>
            </a:p>
            <a:p>
              <a:pPr algn="ctr"/>
              <a:r>
                <a:rPr lang="en-US" altLang="ko-KR" sz="1400" b="1" dirty="0">
                  <a:solidFill>
                    <a:schemeClr val="bg1"/>
                  </a:solidFill>
                </a:rPr>
                <a:t>Parallel Studies, </a:t>
              </a:r>
            </a:p>
            <a:p>
              <a:pPr algn="ctr"/>
              <a:r>
                <a:rPr lang="en-US" altLang="ko-KR" sz="1400" b="1" dirty="0">
                  <a:solidFill>
                    <a:schemeClr val="bg1"/>
                  </a:solidFill>
                </a:rPr>
                <a:t>Professional Trainings</a:t>
              </a:r>
              <a:endParaRPr lang="ko-KR" altLang="en-US" sz="1400" b="1" dirty="0">
                <a:solidFill>
                  <a:schemeClr val="bg1"/>
                </a:solidFill>
              </a:endParaRPr>
            </a:p>
          </p:txBody>
        </p:sp>
        <p:sp>
          <p:nvSpPr>
            <p:cNvPr id="27" name="TextBox 26">
              <a:extLst>
                <a:ext uri="{FF2B5EF4-FFF2-40B4-BE49-F238E27FC236}">
                  <a16:creationId xmlns="" xmlns:a16="http://schemas.microsoft.com/office/drawing/2014/main" id="{51D7582E-976A-49D3-9E76-07A96307E5E5}"/>
                </a:ext>
              </a:extLst>
            </p:cNvPr>
            <p:cNvSpPr txBox="1"/>
            <p:nvPr/>
          </p:nvSpPr>
          <p:spPr>
            <a:xfrm>
              <a:off x="2562933" y="2865818"/>
              <a:ext cx="1152001" cy="307777"/>
            </a:xfrm>
            <a:prstGeom prst="rect">
              <a:avLst/>
            </a:prstGeom>
            <a:noFill/>
          </p:spPr>
          <p:txBody>
            <a:bodyPr wrap="square" rtlCol="0">
              <a:spAutoFit/>
            </a:bodyPr>
            <a:lstStyle>
              <a:defPPr>
                <a:defRPr lang="en-US"/>
              </a:defPPr>
              <a:lvl1pPr algn="ctr">
                <a:defRPr sz="1400" b="1">
                  <a:solidFill>
                    <a:prstClr val="white"/>
                  </a:solidFill>
                </a:defRPr>
              </a:lvl1pPr>
            </a:lstStyle>
            <a:p>
              <a:r>
                <a:rPr lang="en-IN" altLang="ko-KR" dirty="0">
                  <a:solidFill>
                    <a:schemeClr val="bg1"/>
                  </a:solidFill>
                </a:rPr>
                <a:t>Workshops</a:t>
              </a:r>
              <a:endParaRPr lang="ko-KR" altLang="en-US" dirty="0">
                <a:solidFill>
                  <a:schemeClr val="bg1"/>
                </a:solidFill>
              </a:endParaRPr>
            </a:p>
          </p:txBody>
        </p:sp>
        <p:sp>
          <p:nvSpPr>
            <p:cNvPr id="28" name="TextBox 27">
              <a:extLst>
                <a:ext uri="{FF2B5EF4-FFF2-40B4-BE49-F238E27FC236}">
                  <a16:creationId xmlns="" xmlns:a16="http://schemas.microsoft.com/office/drawing/2014/main" id="{799ABC12-2906-4F84-8F17-6D72EAD4BE3E}"/>
                </a:ext>
              </a:extLst>
            </p:cNvPr>
            <p:cNvSpPr txBox="1"/>
            <p:nvPr/>
          </p:nvSpPr>
          <p:spPr>
            <a:xfrm>
              <a:off x="163234" y="1854977"/>
              <a:ext cx="2186817" cy="307777"/>
            </a:xfrm>
            <a:prstGeom prst="rect">
              <a:avLst/>
            </a:prstGeom>
            <a:noFill/>
          </p:spPr>
          <p:txBody>
            <a:bodyPr wrap="none" rtlCol="0">
              <a:spAutoFit/>
            </a:bodyPr>
            <a:lstStyle/>
            <a:p>
              <a:pPr algn="ctr"/>
              <a:r>
                <a:rPr lang="en-US" altLang="ko-KR" sz="1400" b="1" dirty="0">
                  <a:solidFill>
                    <a:schemeClr val="bg1"/>
                  </a:solidFill>
                </a:rPr>
                <a:t>Orientation Programme</a:t>
              </a:r>
              <a:endParaRPr lang="ko-KR" altLang="en-US" sz="1200" dirty="0">
                <a:solidFill>
                  <a:schemeClr val="bg1"/>
                </a:solidFill>
              </a:endParaRPr>
            </a:p>
          </p:txBody>
        </p:sp>
        <p:sp>
          <p:nvSpPr>
            <p:cNvPr id="29" name="TextBox 28">
              <a:extLst>
                <a:ext uri="{FF2B5EF4-FFF2-40B4-BE49-F238E27FC236}">
                  <a16:creationId xmlns="" xmlns:a16="http://schemas.microsoft.com/office/drawing/2014/main" id="{0BC12330-D3F0-4295-81BF-018CCFA7664B}"/>
                </a:ext>
              </a:extLst>
            </p:cNvPr>
            <p:cNvSpPr txBox="1"/>
            <p:nvPr/>
          </p:nvSpPr>
          <p:spPr>
            <a:xfrm>
              <a:off x="314717" y="5380925"/>
              <a:ext cx="1883850" cy="307777"/>
            </a:xfrm>
            <a:prstGeom prst="rect">
              <a:avLst/>
            </a:prstGeom>
            <a:noFill/>
          </p:spPr>
          <p:txBody>
            <a:bodyPr wrap="none" rtlCol="0">
              <a:spAutoFit/>
            </a:bodyPr>
            <a:lstStyle/>
            <a:p>
              <a:pPr algn="ctr"/>
              <a:r>
                <a:rPr lang="en-IN" altLang="ko-KR" sz="1400" b="1" dirty="0">
                  <a:solidFill>
                    <a:schemeClr val="bg1"/>
                  </a:solidFill>
                </a:rPr>
                <a:t>Knowing the Basics</a:t>
              </a:r>
              <a:endParaRPr lang="ko-KR" altLang="en-US" sz="1400" b="1" dirty="0">
                <a:solidFill>
                  <a:schemeClr val="bg1"/>
                </a:solidFill>
              </a:endParaRPr>
            </a:p>
          </p:txBody>
        </p:sp>
        <p:sp>
          <p:nvSpPr>
            <p:cNvPr id="30" name="TextBox 29">
              <a:extLst>
                <a:ext uri="{FF2B5EF4-FFF2-40B4-BE49-F238E27FC236}">
                  <a16:creationId xmlns="" xmlns:a16="http://schemas.microsoft.com/office/drawing/2014/main" id="{2027152B-50C3-49A2-BDE1-87F411D6C8EF}"/>
                </a:ext>
              </a:extLst>
            </p:cNvPr>
            <p:cNvSpPr txBox="1"/>
            <p:nvPr/>
          </p:nvSpPr>
          <p:spPr>
            <a:xfrm>
              <a:off x="2896318" y="5465704"/>
              <a:ext cx="5184576" cy="984885"/>
            </a:xfrm>
            <a:prstGeom prst="rect">
              <a:avLst/>
            </a:prstGeom>
            <a:noFill/>
          </p:spPr>
          <p:txBody>
            <a:bodyPr wrap="square" rtlCol="0" anchor="t">
              <a:spAutoFit/>
            </a:bodyPr>
            <a:lstStyle/>
            <a:p>
              <a:pPr algn="ctr"/>
              <a:r>
                <a:rPr lang="en-US" altLang="ko-KR" sz="1400" b="1" dirty="0">
                  <a:solidFill>
                    <a:schemeClr val="accent1">
                      <a:lumMod val="75000"/>
                    </a:schemeClr>
                  </a:solidFill>
                </a:rPr>
                <a:t>Learning process includes Classroom Sessions, Interactive Presentation, Parallel Studies, Studio Based </a:t>
              </a:r>
              <a:r>
                <a:rPr lang="en-US" altLang="ko-KR" sz="1600" b="1" dirty="0">
                  <a:solidFill>
                    <a:schemeClr val="accent1">
                      <a:lumMod val="75000"/>
                    </a:schemeClr>
                  </a:solidFill>
                </a:rPr>
                <a:t>Assignments</a:t>
              </a:r>
              <a:r>
                <a:rPr lang="en-US" altLang="ko-KR" sz="1400" b="1" dirty="0">
                  <a:solidFill>
                    <a:schemeClr val="accent1">
                      <a:lumMod val="75000"/>
                    </a:schemeClr>
                  </a:solidFill>
                </a:rPr>
                <a:t>, Exhibition, Training in National and International Reputed organizations*</a:t>
              </a:r>
            </a:p>
          </p:txBody>
        </p:sp>
        <p:sp>
          <p:nvSpPr>
            <p:cNvPr id="31" name="자유형 108">
              <a:extLst>
                <a:ext uri="{FF2B5EF4-FFF2-40B4-BE49-F238E27FC236}">
                  <a16:creationId xmlns="" xmlns:a16="http://schemas.microsoft.com/office/drawing/2014/main" id="{84393F7B-5040-4EB4-A5D2-CFC03001D02D}"/>
                </a:ext>
              </a:extLst>
            </p:cNvPr>
            <p:cNvSpPr/>
            <p:nvPr/>
          </p:nvSpPr>
          <p:spPr>
            <a:xfrm flipV="1">
              <a:off x="3044116" y="5442477"/>
              <a:ext cx="5040000" cy="45719"/>
            </a:xfrm>
            <a:custGeom>
              <a:avLst/>
              <a:gdLst>
                <a:gd name="connsiteX0" fmla="*/ 0 w 7226300"/>
                <a:gd name="connsiteY0" fmla="*/ 0 h 0"/>
                <a:gd name="connsiteX1" fmla="*/ 7226300 w 7226300"/>
                <a:gd name="connsiteY1" fmla="*/ 0 h 0"/>
              </a:gdLst>
              <a:ahLst/>
              <a:cxnLst>
                <a:cxn ang="0">
                  <a:pos x="connsiteX0" y="connsiteY0"/>
                </a:cxn>
                <a:cxn ang="0">
                  <a:pos x="connsiteX1" y="connsiteY1"/>
                </a:cxn>
              </a:cxnLst>
              <a:rect l="l" t="t" r="r" b="b"/>
              <a:pathLst>
                <a:path w="7226300">
                  <a:moveTo>
                    <a:pt x="0" y="0"/>
                  </a:moveTo>
                  <a:lnTo>
                    <a:pt x="7226300" y="0"/>
                  </a:lnTo>
                </a:path>
              </a:pathLst>
            </a:cu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solidFill>
                  <a:schemeClr val="bg1"/>
                </a:solidFill>
              </a:endParaRPr>
            </a:p>
          </p:txBody>
        </p:sp>
        <p:sp>
          <p:nvSpPr>
            <p:cNvPr id="32" name="자유형 109">
              <a:extLst>
                <a:ext uri="{FF2B5EF4-FFF2-40B4-BE49-F238E27FC236}">
                  <a16:creationId xmlns="" xmlns:a16="http://schemas.microsoft.com/office/drawing/2014/main" id="{97569334-4689-4A7B-9A10-9482378C78B1}"/>
                </a:ext>
              </a:extLst>
            </p:cNvPr>
            <p:cNvSpPr/>
            <p:nvPr/>
          </p:nvSpPr>
          <p:spPr>
            <a:xfrm>
              <a:off x="3044116" y="6476878"/>
              <a:ext cx="5040000" cy="45719"/>
            </a:xfrm>
            <a:custGeom>
              <a:avLst/>
              <a:gdLst>
                <a:gd name="connsiteX0" fmla="*/ 0 w 7226300"/>
                <a:gd name="connsiteY0" fmla="*/ 0 h 0"/>
                <a:gd name="connsiteX1" fmla="*/ 7226300 w 7226300"/>
                <a:gd name="connsiteY1" fmla="*/ 0 h 0"/>
              </a:gdLst>
              <a:ahLst/>
              <a:cxnLst>
                <a:cxn ang="0">
                  <a:pos x="connsiteX0" y="connsiteY0"/>
                </a:cxn>
                <a:cxn ang="0">
                  <a:pos x="connsiteX1" y="connsiteY1"/>
                </a:cxn>
              </a:cxnLst>
              <a:rect l="l" t="t" r="r" b="b"/>
              <a:pathLst>
                <a:path w="7226300">
                  <a:moveTo>
                    <a:pt x="0" y="0"/>
                  </a:moveTo>
                  <a:lnTo>
                    <a:pt x="7226300" y="0"/>
                  </a:lnTo>
                </a:path>
              </a:pathLst>
            </a:cu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solidFill>
                  <a:schemeClr val="bg1"/>
                </a:solidFill>
              </a:endParaRPr>
            </a:p>
          </p:txBody>
        </p:sp>
        <p:sp>
          <p:nvSpPr>
            <p:cNvPr id="33" name="Isosceles Triangle 8">
              <a:extLst>
                <a:ext uri="{FF2B5EF4-FFF2-40B4-BE49-F238E27FC236}">
                  <a16:creationId xmlns="" xmlns:a16="http://schemas.microsoft.com/office/drawing/2014/main" id="{7C99EBF4-F6A9-4504-BED3-8F4525ED1DD9}"/>
                </a:ext>
              </a:extLst>
            </p:cNvPr>
            <p:cNvSpPr/>
            <p:nvPr/>
          </p:nvSpPr>
          <p:spPr>
            <a:xfrm rot="16200000">
              <a:off x="9768829" y="2525948"/>
              <a:ext cx="340647" cy="406141"/>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bg1"/>
                </a:solidFill>
              </a:endParaRPr>
            </a:p>
          </p:txBody>
        </p:sp>
        <p:sp>
          <p:nvSpPr>
            <p:cNvPr id="34" name="Rounded Rectangle 27">
              <a:extLst>
                <a:ext uri="{FF2B5EF4-FFF2-40B4-BE49-F238E27FC236}">
                  <a16:creationId xmlns="" xmlns:a16="http://schemas.microsoft.com/office/drawing/2014/main" id="{F5B54970-D521-49A7-ABAC-6EA4F10332BD}"/>
                </a:ext>
              </a:extLst>
            </p:cNvPr>
            <p:cNvSpPr/>
            <p:nvPr/>
          </p:nvSpPr>
          <p:spPr>
            <a:xfrm>
              <a:off x="1091411" y="2595979"/>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bg1"/>
                </a:solidFill>
              </a:endParaRPr>
            </a:p>
          </p:txBody>
        </p:sp>
        <p:sp>
          <p:nvSpPr>
            <p:cNvPr id="35" name="Rectangle 16">
              <a:extLst>
                <a:ext uri="{FF2B5EF4-FFF2-40B4-BE49-F238E27FC236}">
                  <a16:creationId xmlns="" xmlns:a16="http://schemas.microsoft.com/office/drawing/2014/main" id="{1C57E3FE-5A0D-4816-953F-213842AAE872}"/>
                </a:ext>
              </a:extLst>
            </p:cNvPr>
            <p:cNvSpPr/>
            <p:nvPr/>
          </p:nvSpPr>
          <p:spPr>
            <a:xfrm>
              <a:off x="1075528" y="4692574"/>
              <a:ext cx="394118" cy="25902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bg1"/>
                </a:solidFill>
              </a:endParaRPr>
            </a:p>
          </p:txBody>
        </p:sp>
        <p:grpSp>
          <p:nvGrpSpPr>
            <p:cNvPr id="36" name="그룹 4">
              <a:extLst>
                <a:ext uri="{FF2B5EF4-FFF2-40B4-BE49-F238E27FC236}">
                  <a16:creationId xmlns="" xmlns:a16="http://schemas.microsoft.com/office/drawing/2014/main" id="{2F7D65A0-33A6-4F39-975F-B9AA81698245}"/>
                </a:ext>
              </a:extLst>
            </p:cNvPr>
            <p:cNvGrpSpPr/>
            <p:nvPr/>
          </p:nvGrpSpPr>
          <p:grpSpPr>
            <a:xfrm>
              <a:off x="10714190" y="3198733"/>
              <a:ext cx="1152000" cy="1152000"/>
              <a:chOff x="7547046" y="3129385"/>
              <a:chExt cx="1152000" cy="1152000"/>
            </a:xfrm>
          </p:grpSpPr>
          <p:sp>
            <p:nvSpPr>
              <p:cNvPr id="39" name="Oval 10">
                <a:extLst>
                  <a:ext uri="{FF2B5EF4-FFF2-40B4-BE49-F238E27FC236}">
                    <a16:creationId xmlns="" xmlns:a16="http://schemas.microsoft.com/office/drawing/2014/main" id="{552E17E0-D647-485A-850D-168FCBE09A8F}"/>
                  </a:ext>
                </a:extLst>
              </p:cNvPr>
              <p:cNvSpPr/>
              <p:nvPr/>
            </p:nvSpPr>
            <p:spPr>
              <a:xfrm>
                <a:off x="7619046" y="3201385"/>
                <a:ext cx="1008000" cy="1008000"/>
              </a:xfrm>
              <a:prstGeom prst="ellipse">
                <a:avLst/>
              </a:prstGeom>
              <a:solidFill>
                <a:schemeClr val="accent5">
                  <a:alpha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2700">
                  <a:solidFill>
                    <a:schemeClr val="bg1"/>
                  </a:solidFill>
                </a:endParaRPr>
              </a:p>
            </p:txBody>
          </p:sp>
          <p:sp>
            <p:nvSpPr>
              <p:cNvPr id="40" name="타원 39">
                <a:extLst>
                  <a:ext uri="{FF2B5EF4-FFF2-40B4-BE49-F238E27FC236}">
                    <a16:creationId xmlns="" xmlns:a16="http://schemas.microsoft.com/office/drawing/2014/main" id="{EF96A0F4-5894-4EC8-B72C-E18D18324A0E}"/>
                  </a:ext>
                </a:extLst>
              </p:cNvPr>
              <p:cNvSpPr/>
              <p:nvPr/>
            </p:nvSpPr>
            <p:spPr>
              <a:xfrm>
                <a:off x="7547046" y="3129385"/>
                <a:ext cx="1152000" cy="1152000"/>
              </a:xfrm>
              <a:prstGeom prst="ellips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bg1"/>
                  </a:solidFill>
                </a:endParaRPr>
              </a:p>
            </p:txBody>
          </p:sp>
        </p:grpSp>
        <p:sp>
          <p:nvSpPr>
            <p:cNvPr id="37" name="Ribbon: Tilted Up 52">
              <a:extLst>
                <a:ext uri="{FF2B5EF4-FFF2-40B4-BE49-F238E27FC236}">
                  <a16:creationId xmlns="" xmlns:a16="http://schemas.microsoft.com/office/drawing/2014/main" id="{14804597-FAE2-4E77-8006-45A11D89C895}"/>
                </a:ext>
              </a:extLst>
            </p:cNvPr>
            <p:cNvSpPr/>
            <p:nvPr/>
          </p:nvSpPr>
          <p:spPr>
            <a:xfrm>
              <a:off x="11040241" y="3624536"/>
              <a:ext cx="539501" cy="271779"/>
            </a:xfrm>
            <a:prstGeom prst="ribbon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solidFill>
                  <a:schemeClr val="bg1"/>
                </a:solidFill>
              </a:endParaRPr>
            </a:p>
          </p:txBody>
        </p:sp>
        <p:sp>
          <p:nvSpPr>
            <p:cNvPr id="38" name="TextBox 37">
              <a:extLst>
                <a:ext uri="{FF2B5EF4-FFF2-40B4-BE49-F238E27FC236}">
                  <a16:creationId xmlns="" xmlns:a16="http://schemas.microsoft.com/office/drawing/2014/main" id="{6B9D8519-3CFF-4232-A6BC-AD85369A615A}"/>
                </a:ext>
              </a:extLst>
            </p:cNvPr>
            <p:cNvSpPr txBox="1"/>
            <p:nvPr/>
          </p:nvSpPr>
          <p:spPr>
            <a:xfrm>
              <a:off x="2458869" y="4401177"/>
              <a:ext cx="1362734" cy="523220"/>
            </a:xfrm>
            <a:prstGeom prst="rect">
              <a:avLst/>
            </a:prstGeom>
            <a:noFill/>
          </p:spPr>
          <p:txBody>
            <a:bodyPr wrap="square" rtlCol="0">
              <a:spAutoFit/>
            </a:bodyPr>
            <a:lstStyle>
              <a:defPPr>
                <a:defRPr lang="en-US"/>
              </a:defPPr>
              <a:lvl1pPr algn="ctr">
                <a:defRPr sz="1400" b="1">
                  <a:solidFill>
                    <a:prstClr val="white"/>
                  </a:solidFill>
                </a:defRPr>
              </a:lvl1pPr>
            </a:lstStyle>
            <a:p>
              <a:r>
                <a:rPr lang="en-IN" altLang="ko-KR" dirty="0">
                  <a:solidFill>
                    <a:schemeClr val="bg1"/>
                  </a:solidFill>
                </a:rPr>
                <a:t>Studio Lectures</a:t>
              </a:r>
              <a:endParaRPr lang="ko-KR" altLang="en-US" dirty="0">
                <a:solidFill>
                  <a:schemeClr val="bg1"/>
                </a:solidFill>
              </a:endParaRPr>
            </a:p>
          </p:txBody>
        </p:sp>
      </p:grpSp>
      <p:pic>
        <p:nvPicPr>
          <p:cNvPr id="47" name="Picture 46">
            <a:extLst>
              <a:ext uri="{FF2B5EF4-FFF2-40B4-BE49-F238E27FC236}">
                <a16:creationId xmlns="" xmlns:a16="http://schemas.microsoft.com/office/drawing/2014/main" id="{91ED170D-E28A-47E4-A59C-DEA0D6189299}"/>
              </a:ext>
            </a:extLst>
          </p:cNvPr>
          <p:cNvPicPr>
            <a:picLocks noChangeAspect="1"/>
          </p:cNvPicPr>
          <p:nvPr/>
        </p:nvPicPr>
        <p:blipFill rotWithShape="1">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5300"/>
                    </a14:imgEffect>
                  </a14:imgLayer>
                </a14:imgProps>
              </a:ext>
            </a:extLst>
          </a:blip>
          <a:srcRect l="15182" t="3670" r="5887" b="1646"/>
          <a:stretch/>
        </p:blipFill>
        <p:spPr>
          <a:xfrm>
            <a:off x="2547146" y="3498408"/>
            <a:ext cx="1046715" cy="1053229"/>
          </a:xfrm>
          <a:prstGeom prst="ellipse">
            <a:avLst/>
          </a:prstGeom>
        </p:spPr>
      </p:pic>
      <p:pic>
        <p:nvPicPr>
          <p:cNvPr id="48" name="Picture 2" descr="How To Create A Killer Infographic Campaign (With Actionable Steps ...">
            <a:extLst>
              <a:ext uri="{FF2B5EF4-FFF2-40B4-BE49-F238E27FC236}">
                <a16:creationId xmlns="" xmlns:a16="http://schemas.microsoft.com/office/drawing/2014/main" id="{7DDE162E-D44E-474F-A75C-485F522B7A1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23" t="6059" r="20783" b="-853"/>
          <a:stretch/>
        </p:blipFill>
        <p:spPr bwMode="auto">
          <a:xfrm>
            <a:off x="9441926" y="4635535"/>
            <a:ext cx="864000" cy="914735"/>
          </a:xfrm>
          <a:prstGeom prst="ellipse">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 xmlns:a16="http://schemas.microsoft.com/office/drawing/2014/main" id="{A56A445A-E05A-4628-8A9D-74C608317430}"/>
              </a:ext>
            </a:extLst>
          </p:cNvPr>
          <p:cNvSpPr txBox="1"/>
          <p:nvPr/>
        </p:nvSpPr>
        <p:spPr>
          <a:xfrm>
            <a:off x="10428344" y="3185027"/>
            <a:ext cx="1715534" cy="307777"/>
          </a:xfrm>
          <a:prstGeom prst="rect">
            <a:avLst/>
          </a:prstGeom>
          <a:noFill/>
        </p:spPr>
        <p:txBody>
          <a:bodyPr wrap="none" rtlCol="0">
            <a:spAutoFit/>
          </a:bodyPr>
          <a:lstStyle/>
          <a:p>
            <a:pPr algn="ctr"/>
            <a:r>
              <a:rPr lang="en-IN" altLang="ko-KR" sz="1400" b="1" dirty="0">
                <a:solidFill>
                  <a:schemeClr val="bg1"/>
                </a:solidFill>
              </a:rPr>
              <a:t>Final Examination</a:t>
            </a:r>
            <a:endParaRPr lang="ko-KR" altLang="en-US" sz="1400" b="1" dirty="0">
              <a:solidFill>
                <a:schemeClr val="bg1"/>
              </a:solidFill>
            </a:endParaRPr>
          </a:p>
        </p:txBody>
      </p:sp>
      <p:pic>
        <p:nvPicPr>
          <p:cNvPr id="50" name="Picture 2" descr="graphic designer workspace, office desk, work studio, workplace, workspace icon"/>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392639" y="3525371"/>
            <a:ext cx="1041072" cy="1041072"/>
          </a:xfrm>
          <a:prstGeom prst="ellipse">
            <a:avLst/>
          </a:prstGeom>
          <a:noFill/>
          <a:extLst>
            <a:ext uri="{909E8E84-426E-40DD-AFC4-6F175D3DCCD1}">
              <a14:hiddenFill xmlns:a14="http://schemas.microsoft.com/office/drawing/2010/main">
                <a:solidFill>
                  <a:srgbClr val="FFFFFF"/>
                </a:solidFill>
              </a14:hiddenFill>
            </a:ext>
          </a:extLst>
        </p:spPr>
      </p:pic>
      <p:pic>
        <p:nvPicPr>
          <p:cNvPr id="51" name="Picture 5"/>
          <p:cNvPicPr>
            <a:picLocks noChangeAspect="1" noChangeArrowheads="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436288" y="2555191"/>
            <a:ext cx="869638" cy="895213"/>
          </a:xfrm>
          <a:prstGeom prst="ellipse">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p:cNvPicPr>
            <a:picLocks noChangeAspect="1" noChangeArrowheads="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436287" y="4639077"/>
            <a:ext cx="869639" cy="864000"/>
          </a:xfrm>
          <a:prstGeom prst="ellipse">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p:cNvPicPr>
            <a:picLocks noChangeAspect="1" noChangeArrowheads="1"/>
          </p:cNvPicPr>
          <p:nvPr/>
        </p:nvPicPr>
        <p:blipFill>
          <a:blip r:embed="rId8" cstate="print">
            <a:duotone>
              <a:prstClr val="black"/>
              <a:schemeClr val="accent5">
                <a:tint val="45000"/>
                <a:satMod val="400000"/>
              </a:schemeClr>
            </a:duotone>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669476" y="3141762"/>
            <a:ext cx="1690007" cy="171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4" name="TextBox 53">
            <a:extLst>
              <a:ext uri="{FF2B5EF4-FFF2-40B4-BE49-F238E27FC236}">
                <a16:creationId xmlns="" xmlns:a16="http://schemas.microsoft.com/office/drawing/2014/main" id="{51D7582E-976A-49D3-9E76-07A96307E5E5}"/>
              </a:ext>
            </a:extLst>
          </p:cNvPr>
          <p:cNvSpPr txBox="1"/>
          <p:nvPr/>
        </p:nvSpPr>
        <p:spPr>
          <a:xfrm>
            <a:off x="4271251" y="2565698"/>
            <a:ext cx="2294164" cy="523220"/>
          </a:xfrm>
          <a:prstGeom prst="rect">
            <a:avLst/>
          </a:prstGeom>
          <a:noFill/>
        </p:spPr>
        <p:txBody>
          <a:bodyPr wrap="square" rtlCol="0">
            <a:spAutoFit/>
          </a:bodyPr>
          <a:lstStyle/>
          <a:p>
            <a:pPr algn="ctr"/>
            <a:r>
              <a:rPr lang="en-IN" altLang="ko-KR" sz="1400" b="1" dirty="0">
                <a:solidFill>
                  <a:schemeClr val="bg1"/>
                </a:solidFill>
              </a:rPr>
              <a:t>PROGRESSIVE ASSESSMENT</a:t>
            </a:r>
            <a:endParaRPr lang="ko-KR" altLang="en-US" sz="1400" b="1" dirty="0">
              <a:solidFill>
                <a:schemeClr val="bg1"/>
              </a:solidFill>
            </a:endParaRPr>
          </a:p>
        </p:txBody>
      </p:sp>
      <p:pic>
        <p:nvPicPr>
          <p:cNvPr id="56" name="Picture 55">
            <a:extLst>
              <a:ext uri="{FF2B5EF4-FFF2-40B4-BE49-F238E27FC236}">
                <a16:creationId xmlns="" xmlns:a16="http://schemas.microsoft.com/office/drawing/2014/main" id="{5A6EA474-480B-4DC0-9DF0-865C2E5D8777}"/>
              </a:ext>
            </a:extLst>
          </p:cNvPr>
          <p:cNvPicPr>
            <a:picLocks noChangeAspect="1"/>
          </p:cNvPicPr>
          <p:nvPr/>
        </p:nvPicPr>
        <p:blipFill>
          <a:blip r:embed="rId10" cstate="print">
            <a:duotone>
              <a:prstClr val="black"/>
              <a:schemeClr val="accent5">
                <a:tint val="45000"/>
                <a:satMod val="400000"/>
              </a:schemeClr>
            </a:duotone>
          </a:blip>
          <a:stretch>
            <a:fillRect/>
          </a:stretch>
        </p:blipFill>
        <p:spPr>
          <a:xfrm>
            <a:off x="740352" y="2565347"/>
            <a:ext cx="883052" cy="871381"/>
          </a:xfrm>
          <a:prstGeom prst="ellipse">
            <a:avLst/>
          </a:prstGeom>
        </p:spPr>
      </p:pic>
      <p:pic>
        <p:nvPicPr>
          <p:cNvPr id="57" name="Picture 56">
            <a:extLst>
              <a:ext uri="{FF2B5EF4-FFF2-40B4-BE49-F238E27FC236}">
                <a16:creationId xmlns="" xmlns:a16="http://schemas.microsoft.com/office/drawing/2014/main" id="{CD44B4E3-0CCB-4127-BC35-9FA43C942981}"/>
              </a:ext>
            </a:extLst>
          </p:cNvPr>
          <p:cNvPicPr>
            <a:picLocks noChangeAspect="1"/>
          </p:cNvPicPr>
          <p:nvPr/>
        </p:nvPicPr>
        <p:blipFill>
          <a:blip r:embed="rId11" cstate="print">
            <a:duotone>
              <a:prstClr val="black"/>
              <a:schemeClr val="accent5">
                <a:tint val="45000"/>
                <a:satMod val="400000"/>
              </a:schemeClr>
            </a:duotone>
          </a:blip>
          <a:stretch>
            <a:fillRect/>
          </a:stretch>
        </p:blipFill>
        <p:spPr>
          <a:xfrm>
            <a:off x="10694154" y="3545053"/>
            <a:ext cx="1061618" cy="1039422"/>
          </a:xfrm>
          <a:prstGeom prst="ellipse">
            <a:avLst/>
          </a:prstGeom>
        </p:spPr>
      </p:pic>
      <p:sp>
        <p:nvSpPr>
          <p:cNvPr id="58" name="TextBox 57">
            <a:extLst>
              <a:ext uri="{FF2B5EF4-FFF2-40B4-BE49-F238E27FC236}">
                <a16:creationId xmlns="" xmlns:a16="http://schemas.microsoft.com/office/drawing/2014/main" id="{5AD5599A-A0D9-4B98-8F2F-65E5427A1D09}"/>
              </a:ext>
            </a:extLst>
          </p:cNvPr>
          <p:cNvSpPr txBox="1"/>
          <p:nvPr/>
        </p:nvSpPr>
        <p:spPr>
          <a:xfrm>
            <a:off x="6686048" y="4675497"/>
            <a:ext cx="2375971" cy="307777"/>
          </a:xfrm>
          <a:prstGeom prst="rect">
            <a:avLst/>
          </a:prstGeom>
          <a:noFill/>
        </p:spPr>
        <p:txBody>
          <a:bodyPr wrap="none" rtlCol="0">
            <a:spAutoFit/>
          </a:bodyPr>
          <a:lstStyle>
            <a:defPPr>
              <a:defRPr lang="en-US"/>
            </a:defPPr>
            <a:lvl1pPr algn="ctr">
              <a:defRPr sz="1400" b="1">
                <a:solidFill>
                  <a:prstClr val="white"/>
                </a:solidFill>
              </a:defRPr>
            </a:lvl1pPr>
          </a:lstStyle>
          <a:p>
            <a:r>
              <a:rPr lang="en-IN" altLang="ko-KR" dirty="0">
                <a:solidFill>
                  <a:schemeClr val="bg1"/>
                </a:solidFill>
              </a:rPr>
              <a:t>Certification Programmes</a:t>
            </a:r>
            <a:endParaRPr lang="ko-KR" altLang="en-US" dirty="0">
              <a:solidFill>
                <a:schemeClr val="bg1"/>
              </a:solidFill>
            </a:endParaRPr>
          </a:p>
        </p:txBody>
      </p:sp>
      <p:sp>
        <p:nvSpPr>
          <p:cNvPr id="66" name="Rectangle 65"/>
          <p:cNvSpPr/>
          <p:nvPr/>
        </p:nvSpPr>
        <p:spPr>
          <a:xfrm flipV="1">
            <a:off x="-1" y="1557586"/>
            <a:ext cx="12190413" cy="72008"/>
          </a:xfrm>
          <a:prstGeom prst="rect">
            <a:avLst/>
          </a:prstGeom>
          <a:solidFill>
            <a:srgbClr val="9FE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TextBox 66"/>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13</a:t>
            </a:r>
          </a:p>
        </p:txBody>
      </p:sp>
      <p:pic>
        <p:nvPicPr>
          <p:cNvPr id="59" name="Picture 2"/>
          <p:cNvPicPr>
            <a:picLocks noChangeAspect="1" noChangeArrowheads="1"/>
          </p:cNvPicPr>
          <p:nvPr/>
        </p:nvPicPr>
        <p:blipFill>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13656" y="4627128"/>
            <a:ext cx="932739" cy="9124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14"/>
          <a:stretch>
            <a:fillRect/>
          </a:stretch>
        </p:blipFill>
        <p:spPr>
          <a:xfrm>
            <a:off x="98007" y="48759"/>
            <a:ext cx="3883489" cy="121930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72" name="Rectangle 71"/>
          <p:cNvSpPr/>
          <p:nvPr/>
        </p:nvSpPr>
        <p:spPr>
          <a:xfrm>
            <a:off x="0" y="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FFFFFF"/>
              </a:solidFill>
            </a:endParaRPr>
          </a:p>
        </p:txBody>
      </p:sp>
      <p:sp>
        <p:nvSpPr>
          <p:cNvPr id="22" name="Parallelogram 21"/>
          <p:cNvSpPr/>
          <p:nvPr/>
        </p:nvSpPr>
        <p:spPr>
          <a:xfrm>
            <a:off x="3430910" y="0"/>
            <a:ext cx="5184576" cy="6859588"/>
          </a:xfrm>
          <a:prstGeom prst="parallelogram">
            <a:avLst>
              <a:gd name="adj" fmla="val 20461"/>
            </a:avLst>
          </a:prstGeom>
          <a:solidFill>
            <a:srgbClr val="9FEC23">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FFFFFF"/>
              </a:solidFill>
            </a:endParaRPr>
          </a:p>
        </p:txBody>
      </p:sp>
      <p:sp>
        <p:nvSpPr>
          <p:cNvPr id="87" name="Text Placeholder 1">
            <a:extLst>
              <a:ext uri="{FF2B5EF4-FFF2-40B4-BE49-F238E27FC236}">
                <a16:creationId xmlns="" xmlns:a16="http://schemas.microsoft.com/office/drawing/2014/main" id="{BF6AD335-B912-4758-9E3A-0CC170B593CB}"/>
              </a:ext>
            </a:extLst>
          </p:cNvPr>
          <p:cNvSpPr txBox="1">
            <a:spLocks/>
          </p:cNvSpPr>
          <p:nvPr/>
        </p:nvSpPr>
        <p:spPr>
          <a:xfrm>
            <a:off x="4418806" y="167227"/>
            <a:ext cx="7604137" cy="923330"/>
          </a:xfrm>
          <a:prstGeom prst="rect">
            <a:avLst/>
          </a:prstGeom>
        </p:spPr>
        <p:txBody>
          <a:bodyPr wrap="square" anchor="b">
            <a:spAutoFit/>
          </a:bodyPr>
          <a:lstStyle>
            <a:defPPr>
              <a:defRPr lang="en-US"/>
            </a:defPPr>
            <a:lvl1pPr algn="r">
              <a:defRPr sz="5400">
                <a:solidFill>
                  <a:srgbClr val="FFCA08"/>
                </a:solidFill>
                <a:latin typeface="Calibri" pitchFamily="34" charset="0"/>
                <a:cs typeface="Calibri" pitchFamily="34" charset="0"/>
              </a:defRPr>
            </a:lvl1pPr>
          </a:lstStyle>
          <a:p>
            <a:pPr algn="ctr"/>
            <a:r>
              <a:rPr lang="en-US" dirty="0">
                <a:solidFill>
                  <a:srgbClr val="FFFFFF"/>
                </a:solidFill>
                <a:latin typeface="Cambria" pitchFamily="18" charset="0"/>
              </a:rPr>
              <a:t>Internships and Projects</a:t>
            </a:r>
          </a:p>
        </p:txBody>
      </p:sp>
      <p:pic>
        <p:nvPicPr>
          <p:cNvPr id="23" name="Picture 22">
            <a:extLst>
              <a:ext uri="{FF2B5EF4-FFF2-40B4-BE49-F238E27FC236}">
                <a16:creationId xmlns="" xmlns:a16="http://schemas.microsoft.com/office/drawing/2014/main" id="{2B60367C-03E1-49A9-9790-862DE6A710DF}"/>
              </a:ext>
            </a:extLst>
          </p:cNvPr>
          <p:cNvPicPr>
            <a:picLocks noChangeAspect="1"/>
          </p:cNvPicPr>
          <p:nvPr/>
        </p:nvPicPr>
        <p:blipFill>
          <a:blip r:embed="rId3" cstate="print">
            <a:duotone>
              <a:schemeClr val="bg2">
                <a:shade val="45000"/>
                <a:satMod val="135000"/>
              </a:schemeClr>
              <a:prstClr val="white"/>
            </a:duotone>
          </a:blip>
          <a:stretch>
            <a:fillRect/>
          </a:stretch>
        </p:blipFill>
        <p:spPr>
          <a:xfrm>
            <a:off x="4516520" y="2908371"/>
            <a:ext cx="2834999" cy="3323391"/>
          </a:xfrm>
          <a:prstGeom prst="ellipse">
            <a:avLst/>
          </a:prstGeom>
          <a:ln>
            <a:noFill/>
          </a:ln>
          <a:effectLst>
            <a:softEdge rad="112500"/>
          </a:effectLst>
        </p:spPr>
      </p:pic>
      <p:grpSp>
        <p:nvGrpSpPr>
          <p:cNvPr id="2" name="Group 23">
            <a:extLst>
              <a:ext uri="{FF2B5EF4-FFF2-40B4-BE49-F238E27FC236}">
                <a16:creationId xmlns="" xmlns:a16="http://schemas.microsoft.com/office/drawing/2014/main" id="{589BAD60-2C4E-403C-9BD7-50EB30F44366}"/>
              </a:ext>
            </a:extLst>
          </p:cNvPr>
          <p:cNvGrpSpPr/>
          <p:nvPr/>
        </p:nvGrpSpPr>
        <p:grpSpPr>
          <a:xfrm>
            <a:off x="262558" y="4596914"/>
            <a:ext cx="2834998" cy="1018216"/>
            <a:chOff x="632461" y="4915935"/>
            <a:chExt cx="2196000" cy="1018216"/>
          </a:xfrm>
        </p:grpSpPr>
        <p:sp>
          <p:nvSpPr>
            <p:cNvPr id="25" name="Text Placeholder 8">
              <a:extLst>
                <a:ext uri="{FF2B5EF4-FFF2-40B4-BE49-F238E27FC236}">
                  <a16:creationId xmlns="" xmlns:a16="http://schemas.microsoft.com/office/drawing/2014/main" id="{9E14EFD0-B94E-41D2-ABA8-89CB6D439271}"/>
                </a:ext>
              </a:extLst>
            </p:cNvPr>
            <p:cNvSpPr txBox="1">
              <a:spLocks/>
            </p:cNvSpPr>
            <p:nvPr/>
          </p:nvSpPr>
          <p:spPr>
            <a:xfrm>
              <a:off x="632461" y="4915935"/>
              <a:ext cx="2196000" cy="277200"/>
            </a:xfrm>
            <a:prstGeom prst="rect">
              <a:avLst/>
            </a:prstGeom>
            <a:ln>
              <a:noFill/>
            </a:ln>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ltLang="ko-KR" sz="1400" dirty="0">
                  <a:solidFill>
                    <a:srgbClr val="9FEC23"/>
                  </a:solidFill>
                  <a:cs typeface="Arial" pitchFamily="34" charset="0"/>
                </a:rPr>
                <a:t>Winter Projects</a:t>
              </a:r>
              <a:endParaRPr lang="ko-KR" altLang="en-US" sz="1400" dirty="0">
                <a:solidFill>
                  <a:srgbClr val="9FEC23"/>
                </a:solidFill>
                <a:cs typeface="Arial" pitchFamily="34" charset="0"/>
              </a:endParaRPr>
            </a:p>
          </p:txBody>
        </p:sp>
        <p:sp>
          <p:nvSpPr>
            <p:cNvPr id="26" name="Text Placeholder 29">
              <a:extLst>
                <a:ext uri="{FF2B5EF4-FFF2-40B4-BE49-F238E27FC236}">
                  <a16:creationId xmlns="" xmlns:a16="http://schemas.microsoft.com/office/drawing/2014/main" id="{97F1C5D0-2601-47C2-A425-8D1E44D9CC4E}"/>
                </a:ext>
              </a:extLst>
            </p:cNvPr>
            <p:cNvSpPr txBox="1">
              <a:spLocks/>
            </p:cNvSpPr>
            <p:nvPr/>
          </p:nvSpPr>
          <p:spPr>
            <a:xfrm>
              <a:off x="632461" y="5243375"/>
              <a:ext cx="2196000" cy="690776"/>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ltLang="ko-KR" sz="1400" dirty="0">
                  <a:solidFill>
                    <a:srgbClr val="FFFFFF"/>
                  </a:solidFill>
                  <a:cs typeface="Arial" pitchFamily="34" charset="0"/>
                </a:rPr>
                <a:t>Related Study Project</a:t>
              </a:r>
            </a:p>
            <a:p>
              <a:pPr>
                <a:defRPr/>
              </a:pPr>
              <a:r>
                <a:rPr lang="en-US" altLang="ko-KR" sz="1400" dirty="0">
                  <a:solidFill>
                    <a:srgbClr val="FFFFFF"/>
                  </a:solidFill>
                  <a:cs typeface="Arial" pitchFamily="34" charset="0"/>
                </a:rPr>
                <a:t>Focus</a:t>
              </a:r>
            </a:p>
            <a:p>
              <a:pPr>
                <a:defRPr/>
              </a:pPr>
              <a:r>
                <a:rPr lang="en-US" altLang="ko-KR" sz="1400" dirty="0">
                  <a:solidFill>
                    <a:srgbClr val="FFFFFF"/>
                  </a:solidFill>
                  <a:cs typeface="Arial" pitchFamily="34" charset="0"/>
                </a:rPr>
                <a:t>Design, Practical Skills</a:t>
              </a:r>
            </a:p>
          </p:txBody>
        </p:sp>
      </p:grpSp>
      <p:grpSp>
        <p:nvGrpSpPr>
          <p:cNvPr id="3" name="Group 26">
            <a:extLst>
              <a:ext uri="{FF2B5EF4-FFF2-40B4-BE49-F238E27FC236}">
                <a16:creationId xmlns="" xmlns:a16="http://schemas.microsoft.com/office/drawing/2014/main" id="{153EB215-B96B-45FB-BC6C-D1B28301DE96}"/>
              </a:ext>
            </a:extLst>
          </p:cNvPr>
          <p:cNvGrpSpPr/>
          <p:nvPr/>
        </p:nvGrpSpPr>
        <p:grpSpPr>
          <a:xfrm>
            <a:off x="8740065" y="4564709"/>
            <a:ext cx="2826208" cy="998871"/>
            <a:chOff x="9096400" y="5099387"/>
            <a:chExt cx="2212880" cy="998871"/>
          </a:xfrm>
        </p:grpSpPr>
        <p:sp>
          <p:nvSpPr>
            <p:cNvPr id="28" name="Text Placeholder 30">
              <a:extLst>
                <a:ext uri="{FF2B5EF4-FFF2-40B4-BE49-F238E27FC236}">
                  <a16:creationId xmlns="" xmlns:a16="http://schemas.microsoft.com/office/drawing/2014/main" id="{CA26646E-EFEB-4029-BCE6-3A39DF6885EE}"/>
                </a:ext>
              </a:extLst>
            </p:cNvPr>
            <p:cNvSpPr txBox="1">
              <a:spLocks/>
            </p:cNvSpPr>
            <p:nvPr/>
          </p:nvSpPr>
          <p:spPr>
            <a:xfrm>
              <a:off x="9113280" y="5099387"/>
              <a:ext cx="2196000" cy="277200"/>
            </a:xfrm>
            <a:prstGeom prst="rect">
              <a:avLst/>
            </a:prstGeom>
            <a:ln>
              <a:noFill/>
            </a:ln>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ltLang="ko-KR" sz="1400" dirty="0">
                  <a:solidFill>
                    <a:srgbClr val="9FEC23"/>
                  </a:solidFill>
                  <a:cs typeface="Arial" pitchFamily="34" charset="0"/>
                </a:rPr>
                <a:t>Summer Projects </a:t>
              </a:r>
              <a:endParaRPr lang="ko-KR" altLang="en-US" sz="1400" dirty="0">
                <a:solidFill>
                  <a:srgbClr val="9FEC23"/>
                </a:solidFill>
                <a:cs typeface="Arial" pitchFamily="34" charset="0"/>
              </a:endParaRPr>
            </a:p>
          </p:txBody>
        </p:sp>
        <p:sp>
          <p:nvSpPr>
            <p:cNvPr id="29" name="Text Placeholder 31">
              <a:extLst>
                <a:ext uri="{FF2B5EF4-FFF2-40B4-BE49-F238E27FC236}">
                  <a16:creationId xmlns="" xmlns:a16="http://schemas.microsoft.com/office/drawing/2014/main" id="{45DCF894-3B21-4823-865C-9A9F531262F9}"/>
                </a:ext>
              </a:extLst>
            </p:cNvPr>
            <p:cNvSpPr txBox="1">
              <a:spLocks/>
            </p:cNvSpPr>
            <p:nvPr/>
          </p:nvSpPr>
          <p:spPr>
            <a:xfrm>
              <a:off x="9096400" y="5416585"/>
              <a:ext cx="2196000" cy="681673"/>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ltLang="ko-KR" sz="1400" dirty="0">
                  <a:solidFill>
                    <a:srgbClr val="FFFFFF"/>
                  </a:solidFill>
                  <a:cs typeface="Arial" pitchFamily="34" charset="0"/>
                </a:rPr>
                <a:t>Practical Training </a:t>
              </a:r>
            </a:p>
            <a:p>
              <a:pPr>
                <a:defRPr/>
              </a:pPr>
              <a:r>
                <a:rPr lang="en-US" altLang="ko-KR" sz="1400" dirty="0">
                  <a:solidFill>
                    <a:srgbClr val="FFFFFF"/>
                  </a:solidFill>
                  <a:cs typeface="Arial" pitchFamily="34" charset="0"/>
                </a:rPr>
                <a:t>Focus</a:t>
              </a:r>
            </a:p>
            <a:p>
              <a:pPr>
                <a:defRPr/>
              </a:pPr>
              <a:r>
                <a:rPr lang="en-US" altLang="ko-KR" sz="1400" dirty="0">
                  <a:solidFill>
                    <a:srgbClr val="FFFFFF"/>
                  </a:solidFill>
                  <a:cs typeface="Arial" pitchFamily="34" charset="0"/>
                </a:rPr>
                <a:t>Assimilate Ignored Skills</a:t>
              </a:r>
              <a:endParaRPr lang="ko-KR" altLang="en-US" sz="1400" dirty="0">
                <a:solidFill>
                  <a:srgbClr val="FFFFFF"/>
                </a:solidFill>
                <a:cs typeface="Arial" pitchFamily="34" charset="0"/>
              </a:endParaRPr>
            </a:p>
          </p:txBody>
        </p:sp>
      </p:grpSp>
      <p:sp>
        <p:nvSpPr>
          <p:cNvPr id="30" name="Oval 19">
            <a:extLst>
              <a:ext uri="{FF2B5EF4-FFF2-40B4-BE49-F238E27FC236}">
                <a16:creationId xmlns="" xmlns:a16="http://schemas.microsoft.com/office/drawing/2014/main" id="{80FDB79B-646E-4C4C-BE49-86E0F992EE7F}"/>
              </a:ext>
            </a:extLst>
          </p:cNvPr>
          <p:cNvSpPr/>
          <p:nvPr/>
        </p:nvSpPr>
        <p:spPr>
          <a:xfrm>
            <a:off x="9786752" y="3736268"/>
            <a:ext cx="754393" cy="754393"/>
          </a:xfrm>
          <a:prstGeom prst="ellipse">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ko-KR" altLang="en-US" sz="1400" b="1">
              <a:solidFill>
                <a:srgbClr val="FFFFFF"/>
              </a:solidFill>
            </a:endParaRPr>
          </a:p>
        </p:txBody>
      </p:sp>
      <p:sp>
        <p:nvSpPr>
          <p:cNvPr id="31" name="Oval 20">
            <a:extLst>
              <a:ext uri="{FF2B5EF4-FFF2-40B4-BE49-F238E27FC236}">
                <a16:creationId xmlns="" xmlns:a16="http://schemas.microsoft.com/office/drawing/2014/main" id="{30896373-0156-4863-9E8F-721CDA5E9513}"/>
              </a:ext>
            </a:extLst>
          </p:cNvPr>
          <p:cNvSpPr/>
          <p:nvPr/>
        </p:nvSpPr>
        <p:spPr>
          <a:xfrm>
            <a:off x="1316503" y="3768473"/>
            <a:ext cx="754393" cy="754393"/>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ko-KR" altLang="en-US" sz="1400" b="1">
              <a:solidFill>
                <a:srgbClr val="FFFFFF"/>
              </a:solidFill>
            </a:endParaRPr>
          </a:p>
        </p:txBody>
      </p:sp>
      <p:sp>
        <p:nvSpPr>
          <p:cNvPr id="32" name="Donut 8">
            <a:extLst>
              <a:ext uri="{FF2B5EF4-FFF2-40B4-BE49-F238E27FC236}">
                <a16:creationId xmlns="" xmlns:a16="http://schemas.microsoft.com/office/drawing/2014/main" id="{7FBEBC75-091E-4C4F-A549-845A786197C7}"/>
              </a:ext>
            </a:extLst>
          </p:cNvPr>
          <p:cNvSpPr/>
          <p:nvPr/>
        </p:nvSpPr>
        <p:spPr>
          <a:xfrm>
            <a:off x="9993242" y="3890452"/>
            <a:ext cx="341413" cy="408098"/>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ko-KR" altLang="en-US" sz="2700">
              <a:solidFill>
                <a:srgbClr val="FFFFFF"/>
              </a:solidFill>
            </a:endParaRPr>
          </a:p>
        </p:txBody>
      </p:sp>
      <p:grpSp>
        <p:nvGrpSpPr>
          <p:cNvPr id="4" name="Group 32">
            <a:extLst>
              <a:ext uri="{FF2B5EF4-FFF2-40B4-BE49-F238E27FC236}">
                <a16:creationId xmlns="" xmlns:a16="http://schemas.microsoft.com/office/drawing/2014/main" id="{ECC3D68D-AF95-4CB5-995A-C17D918DC034}"/>
              </a:ext>
            </a:extLst>
          </p:cNvPr>
          <p:cNvGrpSpPr/>
          <p:nvPr/>
        </p:nvGrpSpPr>
        <p:grpSpPr>
          <a:xfrm>
            <a:off x="3906942" y="2094355"/>
            <a:ext cx="4005943" cy="903104"/>
            <a:chOff x="4998000" y="2525896"/>
            <a:chExt cx="2196000" cy="903104"/>
          </a:xfrm>
        </p:grpSpPr>
        <p:sp>
          <p:nvSpPr>
            <p:cNvPr id="34" name="Text Placeholder 30">
              <a:extLst>
                <a:ext uri="{FF2B5EF4-FFF2-40B4-BE49-F238E27FC236}">
                  <a16:creationId xmlns="" xmlns:a16="http://schemas.microsoft.com/office/drawing/2014/main" id="{B9D6F193-B0BE-482C-9DAD-C71685586DB9}"/>
                </a:ext>
              </a:extLst>
            </p:cNvPr>
            <p:cNvSpPr txBox="1">
              <a:spLocks/>
            </p:cNvSpPr>
            <p:nvPr/>
          </p:nvSpPr>
          <p:spPr>
            <a:xfrm>
              <a:off x="4998000" y="2525896"/>
              <a:ext cx="2196000" cy="277200"/>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ltLang="ko-KR" sz="1400" dirty="0">
                  <a:solidFill>
                    <a:srgbClr val="FFFFFF"/>
                  </a:solidFill>
                  <a:cs typeface="Arial" pitchFamily="34" charset="0"/>
                </a:rPr>
                <a:t>INTERNSHIP</a:t>
              </a:r>
              <a:endParaRPr lang="ko-KR" altLang="en-US" sz="1400" dirty="0">
                <a:solidFill>
                  <a:srgbClr val="FFFFFF"/>
                </a:solidFill>
                <a:cs typeface="Arial" pitchFamily="34" charset="0"/>
              </a:endParaRPr>
            </a:p>
          </p:txBody>
        </p:sp>
        <p:sp>
          <p:nvSpPr>
            <p:cNvPr id="35" name="Text Placeholder 31">
              <a:extLst>
                <a:ext uri="{FF2B5EF4-FFF2-40B4-BE49-F238E27FC236}">
                  <a16:creationId xmlns="" xmlns:a16="http://schemas.microsoft.com/office/drawing/2014/main" id="{20EE67AC-43EC-45DF-9B1E-144E2AC137F5}"/>
                </a:ext>
              </a:extLst>
            </p:cNvPr>
            <p:cNvSpPr txBox="1">
              <a:spLocks/>
            </p:cNvSpPr>
            <p:nvPr/>
          </p:nvSpPr>
          <p:spPr>
            <a:xfrm>
              <a:off x="4998000" y="2802895"/>
              <a:ext cx="2196000" cy="626105"/>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IN" sz="1400" dirty="0">
                  <a:solidFill>
                    <a:srgbClr val="FFFFFF"/>
                  </a:solidFill>
                </a:rPr>
                <a:t>Professional Training </a:t>
              </a:r>
            </a:p>
          </p:txBody>
        </p:sp>
      </p:grpSp>
      <p:sp>
        <p:nvSpPr>
          <p:cNvPr id="36" name="Oval 19">
            <a:extLst>
              <a:ext uri="{FF2B5EF4-FFF2-40B4-BE49-F238E27FC236}">
                <a16:creationId xmlns="" xmlns:a16="http://schemas.microsoft.com/office/drawing/2014/main" id="{EE192138-A4B9-436C-8A26-8A1718B63F55}"/>
              </a:ext>
            </a:extLst>
          </p:cNvPr>
          <p:cNvSpPr/>
          <p:nvPr/>
        </p:nvSpPr>
        <p:spPr>
          <a:xfrm>
            <a:off x="5561747" y="1341562"/>
            <a:ext cx="754393" cy="754393"/>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ko-KR" altLang="en-US" sz="1400" b="1">
              <a:solidFill>
                <a:srgbClr val="FFFFFF"/>
              </a:solidFill>
            </a:endParaRPr>
          </a:p>
        </p:txBody>
      </p:sp>
      <p:sp>
        <p:nvSpPr>
          <p:cNvPr id="37" name="Rounded Rectangle 12">
            <a:extLst>
              <a:ext uri="{FF2B5EF4-FFF2-40B4-BE49-F238E27FC236}">
                <a16:creationId xmlns="" xmlns:a16="http://schemas.microsoft.com/office/drawing/2014/main" id="{AF49C053-677C-4EBF-88E5-F61FF1A5B4F7}"/>
              </a:ext>
            </a:extLst>
          </p:cNvPr>
          <p:cNvSpPr>
            <a:spLocks noChangeAspect="1"/>
          </p:cNvSpPr>
          <p:nvPr/>
        </p:nvSpPr>
        <p:spPr>
          <a:xfrm>
            <a:off x="5762356" y="1514651"/>
            <a:ext cx="353173" cy="420869"/>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2701">
              <a:solidFill>
                <a:srgbClr val="FFFFFF"/>
              </a:solidFill>
            </a:endParaRPr>
          </a:p>
        </p:txBody>
      </p:sp>
      <p:cxnSp>
        <p:nvCxnSpPr>
          <p:cNvPr id="38" name="Connector: Elbow 6">
            <a:extLst>
              <a:ext uri="{FF2B5EF4-FFF2-40B4-BE49-F238E27FC236}">
                <a16:creationId xmlns="" xmlns:a16="http://schemas.microsoft.com/office/drawing/2014/main" id="{D3E2E9B0-021B-4BAA-B3F3-B1AC139D82DF}"/>
              </a:ext>
            </a:extLst>
          </p:cNvPr>
          <p:cNvCxnSpPr>
            <a:cxnSpLocks/>
            <a:stCxn id="36" idx="6"/>
          </p:cNvCxnSpPr>
          <p:nvPr/>
        </p:nvCxnSpPr>
        <p:spPr>
          <a:xfrm>
            <a:off x="6316140" y="1718759"/>
            <a:ext cx="3847809" cy="2190039"/>
          </a:xfrm>
          <a:prstGeom prst="bentConnector2">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Connector: Elbow 9">
            <a:extLst>
              <a:ext uri="{FF2B5EF4-FFF2-40B4-BE49-F238E27FC236}">
                <a16:creationId xmlns="" xmlns:a16="http://schemas.microsoft.com/office/drawing/2014/main" id="{2B103670-5200-4B0D-929E-A149A1BF755C}"/>
              </a:ext>
            </a:extLst>
          </p:cNvPr>
          <p:cNvCxnSpPr>
            <a:cxnSpLocks/>
            <a:stCxn id="36" idx="2"/>
            <a:endCxn id="31" idx="0"/>
          </p:cNvCxnSpPr>
          <p:nvPr/>
        </p:nvCxnSpPr>
        <p:spPr>
          <a:xfrm rot="10800000" flipV="1">
            <a:off x="1693701" y="1718759"/>
            <a:ext cx="3868047" cy="2049714"/>
          </a:xfrm>
          <a:prstGeom prst="bentConnector2">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 xmlns:a16="http://schemas.microsoft.com/office/drawing/2014/main" id="{08D23892-E5E7-44DB-9EC3-324623255CB8}"/>
              </a:ext>
            </a:extLst>
          </p:cNvPr>
          <p:cNvPicPr>
            <a:picLocks noChangeAspect="1"/>
          </p:cNvPicPr>
          <p:nvPr/>
        </p:nvPicPr>
        <p:blipFill>
          <a:blip r:embed="rId4" cstate="print">
            <a:duotone>
              <a:prstClr val="black"/>
              <a:schemeClr val="tx2">
                <a:tint val="45000"/>
                <a:satMod val="400000"/>
              </a:schemeClr>
            </a:duotone>
          </a:blip>
          <a:stretch>
            <a:fillRect/>
          </a:stretch>
        </p:blipFill>
        <p:spPr>
          <a:xfrm>
            <a:off x="1289219" y="3738367"/>
            <a:ext cx="781677" cy="776678"/>
          </a:xfrm>
          <a:prstGeom prst="ellipse">
            <a:avLst/>
          </a:prstGeom>
        </p:spPr>
      </p:pic>
      <p:pic>
        <p:nvPicPr>
          <p:cNvPr id="41" name="Picture 14" descr="Engineering Symbol Images, Stock Photos &amp; Vectors | Shutterstock">
            <a:extLst>
              <a:ext uri="{FF2B5EF4-FFF2-40B4-BE49-F238E27FC236}">
                <a16:creationId xmlns="" xmlns:a16="http://schemas.microsoft.com/office/drawing/2014/main" id="{18D34F55-B720-4636-951A-2F5164886FDD}"/>
              </a:ext>
            </a:extLst>
          </p:cNvPr>
          <p:cNvPicPr>
            <a:picLocks noChangeAspect="1" noChangeArrowheads="1"/>
          </p:cNvPicPr>
          <p:nvPr/>
        </p:nvPicPr>
        <p:blipFill rotWithShape="1">
          <a:blip r:embed="rId5" cstate="print">
            <a:graysc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2190" b="8667"/>
          <a:stretch/>
        </p:blipFill>
        <p:spPr bwMode="auto">
          <a:xfrm>
            <a:off x="9786752" y="3736269"/>
            <a:ext cx="754393" cy="754392"/>
          </a:xfrm>
          <a:prstGeom prst="ellipse">
            <a:avLst/>
          </a:prstGeom>
          <a:solidFill>
            <a:srgbClr val="006699"/>
          </a:solidFill>
        </p:spPr>
      </p:pic>
      <p:sp>
        <p:nvSpPr>
          <p:cNvPr id="27" name="TextBox 26"/>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16</a:t>
            </a:r>
          </a:p>
        </p:txBody>
      </p:sp>
      <p:pic>
        <p:nvPicPr>
          <p:cNvPr id="5" name="Picture 4"/>
          <p:cNvPicPr>
            <a:picLocks noChangeAspect="1"/>
          </p:cNvPicPr>
          <p:nvPr/>
        </p:nvPicPr>
        <p:blipFill>
          <a:blip r:embed="rId7"/>
          <a:stretch>
            <a:fillRect/>
          </a:stretch>
        </p:blipFill>
        <p:spPr>
          <a:xfrm>
            <a:off x="23453" y="35430"/>
            <a:ext cx="3883489" cy="1219306"/>
          </a:xfrm>
          <a:prstGeom prst="rect">
            <a:avLst/>
          </a:prstGeom>
        </p:spPr>
      </p:pic>
    </p:spTree>
    <p:extLst>
      <p:ext uri="{BB962C8B-B14F-4D97-AF65-F5344CB8AC3E}">
        <p14:creationId xmlns:p14="http://schemas.microsoft.com/office/powerpoint/2010/main" val="413628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72" name="Rectangle 71"/>
          <p:cNvSpPr/>
          <p:nvPr/>
        </p:nvSpPr>
        <p:spPr>
          <a:xfrm>
            <a:off x="0" y="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arallelogram 21"/>
          <p:cNvSpPr/>
          <p:nvPr/>
        </p:nvSpPr>
        <p:spPr>
          <a:xfrm>
            <a:off x="3430910" y="0"/>
            <a:ext cx="5328592" cy="6859588"/>
          </a:xfrm>
          <a:prstGeom prst="parallelogram">
            <a:avLst>
              <a:gd name="adj" fmla="val 19523"/>
            </a:avLst>
          </a:prstGeom>
          <a:solidFill>
            <a:srgbClr val="9FEC23">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Text Placeholder 1">
            <a:extLst>
              <a:ext uri="{FF2B5EF4-FFF2-40B4-BE49-F238E27FC236}">
                <a16:creationId xmlns="" xmlns:a16="http://schemas.microsoft.com/office/drawing/2014/main" id="{BF6AD335-B912-4758-9E3A-0CC170B593CB}"/>
              </a:ext>
            </a:extLst>
          </p:cNvPr>
          <p:cNvSpPr txBox="1">
            <a:spLocks/>
          </p:cNvSpPr>
          <p:nvPr/>
        </p:nvSpPr>
        <p:spPr>
          <a:xfrm>
            <a:off x="0" y="150525"/>
            <a:ext cx="12190412" cy="830997"/>
          </a:xfrm>
          <a:prstGeom prst="rect">
            <a:avLst/>
          </a:prstGeom>
        </p:spPr>
        <p:txBody>
          <a:bodyPr wrap="square" anchor="b">
            <a:spAutoFit/>
          </a:bodyPr>
          <a:lstStyle>
            <a:defPPr>
              <a:defRPr lang="en-US"/>
            </a:defPPr>
            <a:lvl1pPr algn="r">
              <a:defRPr sz="5400">
                <a:solidFill>
                  <a:srgbClr val="FFCA08"/>
                </a:solidFill>
                <a:latin typeface="Calibri" pitchFamily="34" charset="0"/>
                <a:cs typeface="Calibri" pitchFamily="34" charset="0"/>
              </a:defRPr>
            </a:lvl1pPr>
          </a:lstStyle>
          <a:p>
            <a:r>
              <a:rPr lang="en-US" sz="4800" dirty="0">
                <a:solidFill>
                  <a:schemeClr val="bg1"/>
                </a:solidFill>
                <a:latin typeface="Cambria" pitchFamily="18" charset="0"/>
              </a:rPr>
              <a:t>Professional Skill Development</a:t>
            </a:r>
          </a:p>
        </p:txBody>
      </p:sp>
      <p:grpSp>
        <p:nvGrpSpPr>
          <p:cNvPr id="27" name="Group 26"/>
          <p:cNvGrpSpPr/>
          <p:nvPr/>
        </p:nvGrpSpPr>
        <p:grpSpPr>
          <a:xfrm>
            <a:off x="902982" y="1485578"/>
            <a:ext cx="10411666" cy="4506010"/>
            <a:chOff x="884462" y="2128990"/>
            <a:chExt cx="10411666" cy="4506010"/>
          </a:xfrm>
        </p:grpSpPr>
        <p:sp>
          <p:nvSpPr>
            <p:cNvPr id="33" name="Oval 32">
              <a:extLst>
                <a:ext uri="{FF2B5EF4-FFF2-40B4-BE49-F238E27FC236}">
                  <a16:creationId xmlns="" xmlns:a16="http://schemas.microsoft.com/office/drawing/2014/main" id="{54362EF8-E3E3-4F1C-B04B-CAB308B6274C}"/>
                </a:ext>
              </a:extLst>
            </p:cNvPr>
            <p:cNvSpPr/>
            <p:nvPr/>
          </p:nvSpPr>
          <p:spPr>
            <a:xfrm>
              <a:off x="2035282" y="2931460"/>
              <a:ext cx="792088" cy="7920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43" name="Oval 42">
              <a:extLst>
                <a:ext uri="{FF2B5EF4-FFF2-40B4-BE49-F238E27FC236}">
                  <a16:creationId xmlns="" xmlns:a16="http://schemas.microsoft.com/office/drawing/2014/main" id="{F53F40C8-8010-4108-9F73-2A5D4A82ACEE}"/>
                </a:ext>
              </a:extLst>
            </p:cNvPr>
            <p:cNvSpPr/>
            <p:nvPr/>
          </p:nvSpPr>
          <p:spPr>
            <a:xfrm>
              <a:off x="9353165" y="2877742"/>
              <a:ext cx="792088" cy="7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44" name="Oval 43">
              <a:extLst>
                <a:ext uri="{FF2B5EF4-FFF2-40B4-BE49-F238E27FC236}">
                  <a16:creationId xmlns="" xmlns:a16="http://schemas.microsoft.com/office/drawing/2014/main" id="{D00ACF17-5B62-4CCD-9969-2CD787F39748}"/>
                </a:ext>
              </a:extLst>
            </p:cNvPr>
            <p:cNvSpPr/>
            <p:nvPr/>
          </p:nvSpPr>
          <p:spPr>
            <a:xfrm>
              <a:off x="9353165" y="4401900"/>
              <a:ext cx="792088"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45" name="Oval 44">
              <a:extLst>
                <a:ext uri="{FF2B5EF4-FFF2-40B4-BE49-F238E27FC236}">
                  <a16:creationId xmlns="" xmlns:a16="http://schemas.microsoft.com/office/drawing/2014/main" id="{CC365984-D2D0-4F97-94B8-3E6E3E66E63B}"/>
                </a:ext>
              </a:extLst>
            </p:cNvPr>
            <p:cNvSpPr/>
            <p:nvPr/>
          </p:nvSpPr>
          <p:spPr>
            <a:xfrm>
              <a:off x="2035282" y="4455618"/>
              <a:ext cx="792088" cy="7920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grpSp>
          <p:nvGrpSpPr>
            <p:cNvPr id="46" name="Group 45">
              <a:extLst>
                <a:ext uri="{FF2B5EF4-FFF2-40B4-BE49-F238E27FC236}">
                  <a16:creationId xmlns="" xmlns:a16="http://schemas.microsoft.com/office/drawing/2014/main" id="{9111D823-0061-4D02-A486-14D3049A8C20}"/>
                </a:ext>
              </a:extLst>
            </p:cNvPr>
            <p:cNvGrpSpPr/>
            <p:nvPr/>
          </p:nvGrpSpPr>
          <p:grpSpPr>
            <a:xfrm>
              <a:off x="4054127" y="2128990"/>
              <a:ext cx="4068312" cy="4173038"/>
              <a:chOff x="2527882" y="1769366"/>
              <a:chExt cx="4068312" cy="4173038"/>
            </a:xfrm>
          </p:grpSpPr>
          <p:sp>
            <p:nvSpPr>
              <p:cNvPr id="59" name="Rectangle 8">
                <a:extLst>
                  <a:ext uri="{FF2B5EF4-FFF2-40B4-BE49-F238E27FC236}">
                    <a16:creationId xmlns="" xmlns:a16="http://schemas.microsoft.com/office/drawing/2014/main" id="{6197318D-8121-4894-B822-57F602A99361}"/>
                  </a:ext>
                </a:extLst>
              </p:cNvPr>
              <p:cNvSpPr/>
              <p:nvPr/>
            </p:nvSpPr>
            <p:spPr>
              <a:xfrm>
                <a:off x="2527882" y="3860800"/>
                <a:ext cx="2044119" cy="2024231"/>
              </a:xfrm>
              <a:custGeom>
                <a:avLst/>
                <a:gdLst/>
                <a:ahLst/>
                <a:cxnLst/>
                <a:rect l="l" t="t" r="r" b="b"/>
                <a:pathLst>
                  <a:path w="2044119" h="2024231">
                    <a:moveTo>
                      <a:pt x="366464" y="0"/>
                    </a:moveTo>
                    <a:lnTo>
                      <a:pt x="556662" y="0"/>
                    </a:lnTo>
                    <a:cubicBezTo>
                      <a:pt x="561251" y="574041"/>
                      <a:pt x="908815" y="1117284"/>
                      <a:pt x="1480062" y="1349474"/>
                    </a:cubicBezTo>
                    <a:cubicBezTo>
                      <a:pt x="1664906" y="1424606"/>
                      <a:pt x="1856123" y="1460241"/>
                      <a:pt x="2044119" y="1459681"/>
                    </a:cubicBezTo>
                    <a:lnTo>
                      <a:pt x="2044119" y="1643731"/>
                    </a:lnTo>
                    <a:cubicBezTo>
                      <a:pt x="1976201" y="1643868"/>
                      <a:pt x="1907852" y="1639074"/>
                      <a:pt x="1839496" y="1629946"/>
                    </a:cubicBezTo>
                    <a:lnTo>
                      <a:pt x="1546504" y="2024231"/>
                    </a:lnTo>
                    <a:lnTo>
                      <a:pt x="955093" y="1783846"/>
                    </a:lnTo>
                    <a:lnTo>
                      <a:pt x="1025507" y="1299093"/>
                    </a:lnTo>
                    <a:cubicBezTo>
                      <a:pt x="905134" y="1209445"/>
                      <a:pt x="799404" y="1105116"/>
                      <a:pt x="713898" y="986746"/>
                    </a:cubicBezTo>
                    <a:lnTo>
                      <a:pt x="719682" y="1004573"/>
                    </a:lnTo>
                    <a:lnTo>
                      <a:pt x="195230" y="1037088"/>
                    </a:lnTo>
                    <a:lnTo>
                      <a:pt x="0" y="435261"/>
                    </a:lnTo>
                    <a:lnTo>
                      <a:pt x="381694" y="202150"/>
                    </a:ln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60" name="Oval 21">
                <a:extLst>
                  <a:ext uri="{FF2B5EF4-FFF2-40B4-BE49-F238E27FC236}">
                    <a16:creationId xmlns="" xmlns:a16="http://schemas.microsoft.com/office/drawing/2014/main" id="{78B0C82D-1DB1-47F0-B784-D8CB8B58D5C0}"/>
                  </a:ext>
                </a:extLst>
              </p:cNvPr>
              <p:cNvSpPr/>
              <p:nvPr/>
            </p:nvSpPr>
            <p:spPr>
              <a:xfrm rot="437364">
                <a:off x="4621552" y="3784736"/>
                <a:ext cx="1916761" cy="2157668"/>
              </a:xfrm>
              <a:custGeom>
                <a:avLst/>
                <a:gdLst/>
                <a:ahLst/>
                <a:cxnLst/>
                <a:rect l="l" t="t" r="r" b="b"/>
                <a:pathLst>
                  <a:path w="1916761" h="2157668">
                    <a:moveTo>
                      <a:pt x="1708415" y="144041"/>
                    </a:moveTo>
                    <a:lnTo>
                      <a:pt x="1725767" y="154715"/>
                    </a:lnTo>
                    <a:lnTo>
                      <a:pt x="1708415" y="150430"/>
                    </a:lnTo>
                    <a:close/>
                    <a:moveTo>
                      <a:pt x="1300025" y="24192"/>
                    </a:moveTo>
                    <a:lnTo>
                      <a:pt x="1489147" y="0"/>
                    </a:lnTo>
                    <a:cubicBezTo>
                      <a:pt x="1500273" y="82796"/>
                      <a:pt x="1504062" y="167059"/>
                      <a:pt x="1500308" y="252054"/>
                    </a:cubicBezTo>
                    <a:lnTo>
                      <a:pt x="1916761" y="480508"/>
                    </a:lnTo>
                    <a:lnTo>
                      <a:pt x="1751401" y="1090339"/>
                    </a:lnTo>
                    <a:lnTo>
                      <a:pt x="1246060" y="1081941"/>
                    </a:lnTo>
                    <a:cubicBezTo>
                      <a:pt x="1182167" y="1187433"/>
                      <a:pt x="1104758" y="1282578"/>
                      <a:pt x="1018020" y="1367515"/>
                    </a:cubicBezTo>
                    <a:lnTo>
                      <a:pt x="1183977" y="1795543"/>
                    </a:lnTo>
                    <a:lnTo>
                      <a:pt x="660625" y="2157668"/>
                    </a:lnTo>
                    <a:lnTo>
                      <a:pt x="452734" y="1979318"/>
                    </a:lnTo>
                    <a:lnTo>
                      <a:pt x="452343" y="1979754"/>
                    </a:lnTo>
                    <a:lnTo>
                      <a:pt x="407306" y="1940346"/>
                    </a:lnTo>
                    <a:lnTo>
                      <a:pt x="263664" y="1817114"/>
                    </a:lnTo>
                    <a:lnTo>
                      <a:pt x="265236" y="1816026"/>
                    </a:lnTo>
                    <a:lnTo>
                      <a:pt x="248277" y="1801186"/>
                    </a:lnTo>
                    <a:cubicBezTo>
                      <a:pt x="175016" y="1821669"/>
                      <a:pt x="99852" y="1836107"/>
                      <a:pt x="23294" y="1843500"/>
                    </a:cubicBezTo>
                    <a:lnTo>
                      <a:pt x="0" y="1661401"/>
                    </a:lnTo>
                    <a:cubicBezTo>
                      <a:pt x="586249" y="1594555"/>
                      <a:pt x="1099236" y="1182477"/>
                      <a:pt x="1261282" y="584868"/>
                    </a:cubicBezTo>
                    <a:cubicBezTo>
                      <a:pt x="1312404" y="396331"/>
                      <a:pt x="1323933" y="206529"/>
                      <a:pt x="1300025" y="24192"/>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bg1"/>
                  </a:solidFill>
                </a:endParaRPr>
              </a:p>
            </p:txBody>
          </p:sp>
          <p:sp>
            <p:nvSpPr>
              <p:cNvPr id="61" name="Oval 21">
                <a:extLst>
                  <a:ext uri="{FF2B5EF4-FFF2-40B4-BE49-F238E27FC236}">
                    <a16:creationId xmlns="" xmlns:a16="http://schemas.microsoft.com/office/drawing/2014/main" id="{A3E335BB-755B-4BF5-83BD-E41AF5524A35}"/>
                  </a:ext>
                </a:extLst>
              </p:cNvPr>
              <p:cNvSpPr/>
              <p:nvPr/>
            </p:nvSpPr>
            <p:spPr>
              <a:xfrm rot="437364">
                <a:off x="2587685" y="1769366"/>
                <a:ext cx="1903947" cy="2166804"/>
              </a:xfrm>
              <a:custGeom>
                <a:avLst/>
                <a:gdLst/>
                <a:ahLst/>
                <a:cxnLst/>
                <a:rect l="l" t="t" r="r" b="b"/>
                <a:pathLst>
                  <a:path w="1903947" h="2166804">
                    <a:moveTo>
                      <a:pt x="1248722" y="0"/>
                    </a:moveTo>
                    <a:lnTo>
                      <a:pt x="1627097" y="360618"/>
                    </a:lnTo>
                    <a:lnTo>
                      <a:pt x="1623294" y="362966"/>
                    </a:lnTo>
                    <a:cubicBezTo>
                      <a:pt x="1706758" y="337014"/>
                      <a:pt x="1792834" y="318893"/>
                      <a:pt x="1880669" y="309126"/>
                    </a:cubicBezTo>
                    <a:lnTo>
                      <a:pt x="1903947" y="491102"/>
                    </a:lnTo>
                    <a:cubicBezTo>
                      <a:pt x="1322097" y="562522"/>
                      <a:pt x="814151" y="973268"/>
                      <a:pt x="653054" y="1567381"/>
                    </a:cubicBezTo>
                    <a:cubicBezTo>
                      <a:pt x="600572" y="1760932"/>
                      <a:pt x="589817" y="1955818"/>
                      <a:pt x="615630" y="2142672"/>
                    </a:cubicBezTo>
                    <a:lnTo>
                      <a:pt x="426969" y="2166804"/>
                    </a:lnTo>
                    <a:cubicBezTo>
                      <a:pt x="416234" y="2094458"/>
                      <a:pt x="410995" y="2020927"/>
                      <a:pt x="410980" y="1946726"/>
                    </a:cubicBezTo>
                    <a:lnTo>
                      <a:pt x="0" y="1721274"/>
                    </a:lnTo>
                    <a:lnTo>
                      <a:pt x="165358" y="1111442"/>
                    </a:lnTo>
                    <a:lnTo>
                      <a:pt x="636319" y="1119271"/>
                    </a:lnTo>
                    <a:cubicBezTo>
                      <a:pt x="700213" y="1007851"/>
                      <a:pt x="777366" y="906262"/>
                      <a:pt x="864645" y="815331"/>
                    </a:cubicBezTo>
                    <a:lnTo>
                      <a:pt x="706904" y="33456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bg1"/>
                  </a:solidFill>
                </a:endParaRPr>
              </a:p>
            </p:txBody>
          </p:sp>
          <p:sp>
            <p:nvSpPr>
              <p:cNvPr id="62" name="Rectangle 15">
                <a:extLst>
                  <a:ext uri="{FF2B5EF4-FFF2-40B4-BE49-F238E27FC236}">
                    <a16:creationId xmlns="" xmlns:a16="http://schemas.microsoft.com/office/drawing/2014/main" id="{D9A027EF-60F6-44BA-86FC-8633EDA07393}"/>
                  </a:ext>
                </a:extLst>
              </p:cNvPr>
              <p:cNvSpPr/>
              <p:nvPr/>
            </p:nvSpPr>
            <p:spPr>
              <a:xfrm>
                <a:off x="4555381" y="1792645"/>
                <a:ext cx="2040813" cy="2068155"/>
              </a:xfrm>
              <a:custGeom>
                <a:avLst/>
                <a:gdLst/>
                <a:ahLst/>
                <a:cxnLst/>
                <a:rect l="l" t="t" r="r" b="b"/>
                <a:pathLst>
                  <a:path w="2040813" h="2068155">
                    <a:moveTo>
                      <a:pt x="520053" y="0"/>
                    </a:moveTo>
                    <a:lnTo>
                      <a:pt x="1111462" y="240384"/>
                    </a:lnTo>
                    <a:lnTo>
                      <a:pt x="1036786" y="754460"/>
                    </a:lnTo>
                    <a:lnTo>
                      <a:pt x="1021317" y="748171"/>
                    </a:lnTo>
                    <a:cubicBezTo>
                      <a:pt x="1142506" y="837417"/>
                      <a:pt x="1249045" y="941474"/>
                      <a:pt x="1335290" y="1059739"/>
                    </a:cubicBezTo>
                    <a:lnTo>
                      <a:pt x="1814020" y="1005063"/>
                    </a:lnTo>
                    <a:lnTo>
                      <a:pt x="2040813" y="1596059"/>
                    </a:lnTo>
                    <a:lnTo>
                      <a:pt x="1672411" y="1848385"/>
                    </a:lnTo>
                    <a:cubicBezTo>
                      <a:pt x="1682906" y="1920885"/>
                      <a:pt x="1688379" y="1994315"/>
                      <a:pt x="1687912" y="2068155"/>
                    </a:cubicBezTo>
                    <a:lnTo>
                      <a:pt x="1497249" y="2068155"/>
                    </a:lnTo>
                    <a:cubicBezTo>
                      <a:pt x="1499106" y="1488724"/>
                      <a:pt x="1150503" y="938186"/>
                      <a:pt x="574393" y="704018"/>
                    </a:cubicBezTo>
                    <a:cubicBezTo>
                      <a:pt x="467666" y="660637"/>
                      <a:pt x="358815" y="630425"/>
                      <a:pt x="249685" y="612618"/>
                    </a:cubicBezTo>
                    <a:cubicBezTo>
                      <a:pt x="213308" y="606683"/>
                      <a:pt x="176901" y="602126"/>
                      <a:pt x="140531" y="598919"/>
                    </a:cubicBezTo>
                    <a:cubicBezTo>
                      <a:pt x="93574" y="594779"/>
                      <a:pt x="46680" y="592889"/>
                      <a:pt x="0" y="593905"/>
                    </a:cubicBezTo>
                    <a:lnTo>
                      <a:pt x="0" y="409496"/>
                    </a:lnTo>
                    <a:cubicBezTo>
                      <a:pt x="74584" y="408781"/>
                      <a:pt x="149703" y="413983"/>
                      <a:pt x="224810" y="424420"/>
                    </a:cubicBezTo>
                    <a:lnTo>
                      <a:pt x="209339" y="418133"/>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grpSp>
        <p:sp>
          <p:nvSpPr>
            <p:cNvPr id="47" name="TextBox 46">
              <a:extLst>
                <a:ext uri="{FF2B5EF4-FFF2-40B4-BE49-F238E27FC236}">
                  <a16:creationId xmlns="" xmlns:a16="http://schemas.microsoft.com/office/drawing/2014/main" id="{910988EA-F759-4CA9-B778-11CCEEA0BA48}"/>
                </a:ext>
              </a:extLst>
            </p:cNvPr>
            <p:cNvSpPr txBox="1"/>
            <p:nvPr/>
          </p:nvSpPr>
          <p:spPr>
            <a:xfrm>
              <a:off x="4552582" y="6358001"/>
              <a:ext cx="3089650"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PROFESSIONAL COMPETENCE </a:t>
              </a:r>
              <a:endParaRPr lang="ko-KR" altLang="en-US" sz="1200" b="1" dirty="0">
                <a:solidFill>
                  <a:schemeClr val="bg1"/>
                </a:solidFill>
                <a:cs typeface="Arial" pitchFamily="34" charset="0"/>
              </a:endParaRPr>
            </a:p>
          </p:txBody>
        </p:sp>
        <p:sp>
          <p:nvSpPr>
            <p:cNvPr id="48" name="TextBox 47">
              <a:extLst>
                <a:ext uri="{FF2B5EF4-FFF2-40B4-BE49-F238E27FC236}">
                  <a16:creationId xmlns="" xmlns:a16="http://schemas.microsoft.com/office/drawing/2014/main" id="{8D80E282-6051-48C1-9D22-C32924B3CBE0}"/>
                </a:ext>
              </a:extLst>
            </p:cNvPr>
            <p:cNvSpPr txBox="1"/>
            <p:nvPr/>
          </p:nvSpPr>
          <p:spPr>
            <a:xfrm>
              <a:off x="890338" y="2536486"/>
              <a:ext cx="3089650"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DESIGN SKILLS AND KNOWLEDGE </a:t>
              </a:r>
              <a:endParaRPr lang="ko-KR" altLang="en-US" sz="1200" b="1" dirty="0">
                <a:solidFill>
                  <a:schemeClr val="bg1"/>
                </a:solidFill>
                <a:cs typeface="Arial" pitchFamily="34" charset="0"/>
              </a:endParaRPr>
            </a:p>
          </p:txBody>
        </p:sp>
        <p:sp>
          <p:nvSpPr>
            <p:cNvPr id="49" name="Donut 2">
              <a:extLst>
                <a:ext uri="{FF2B5EF4-FFF2-40B4-BE49-F238E27FC236}">
                  <a16:creationId xmlns="" xmlns:a16="http://schemas.microsoft.com/office/drawing/2014/main" id="{02043B42-7927-4089-BD3F-E8EA7E5B3827}"/>
                </a:ext>
              </a:extLst>
            </p:cNvPr>
            <p:cNvSpPr/>
            <p:nvPr/>
          </p:nvSpPr>
          <p:spPr>
            <a:xfrm>
              <a:off x="4736225" y="2863450"/>
              <a:ext cx="2704121" cy="2704121"/>
            </a:xfrm>
            <a:prstGeom prst="donut">
              <a:avLst>
                <a:gd name="adj" fmla="val 386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50" name="Rounded Rectangle 5">
              <a:extLst>
                <a:ext uri="{FF2B5EF4-FFF2-40B4-BE49-F238E27FC236}">
                  <a16:creationId xmlns="" xmlns:a16="http://schemas.microsoft.com/office/drawing/2014/main" id="{623682D8-78B9-49F5-B8FC-F7D515E2C56D}"/>
                </a:ext>
              </a:extLst>
            </p:cNvPr>
            <p:cNvSpPr/>
            <p:nvPr/>
          </p:nvSpPr>
          <p:spPr>
            <a:xfrm flipH="1">
              <a:off x="2345671" y="4679948"/>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bg1"/>
                </a:solidFill>
              </a:endParaRPr>
            </a:p>
          </p:txBody>
        </p:sp>
        <p:sp>
          <p:nvSpPr>
            <p:cNvPr id="51" name="Teardrop 1">
              <a:extLst>
                <a:ext uri="{FF2B5EF4-FFF2-40B4-BE49-F238E27FC236}">
                  <a16:creationId xmlns="" xmlns:a16="http://schemas.microsoft.com/office/drawing/2014/main" id="{378C8268-5CEE-4334-A6AB-938539C083F9}"/>
                </a:ext>
              </a:extLst>
            </p:cNvPr>
            <p:cNvSpPr/>
            <p:nvPr/>
          </p:nvSpPr>
          <p:spPr>
            <a:xfrm rot="18805991">
              <a:off x="2350873" y="3136264"/>
              <a:ext cx="376862" cy="372930"/>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bg1"/>
                </a:solidFill>
              </a:endParaRPr>
            </a:p>
          </p:txBody>
        </p:sp>
        <p:sp>
          <p:nvSpPr>
            <p:cNvPr id="52" name="Rectangle 36">
              <a:extLst>
                <a:ext uri="{FF2B5EF4-FFF2-40B4-BE49-F238E27FC236}">
                  <a16:creationId xmlns="" xmlns:a16="http://schemas.microsoft.com/office/drawing/2014/main" id="{A23D1EC5-16E0-4897-8EC7-D7477FB50A68}"/>
                </a:ext>
              </a:extLst>
            </p:cNvPr>
            <p:cNvSpPr/>
            <p:nvPr/>
          </p:nvSpPr>
          <p:spPr>
            <a:xfrm>
              <a:off x="9625731" y="3117642"/>
              <a:ext cx="389370" cy="325482"/>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bg1"/>
                </a:solidFill>
              </a:endParaRPr>
            </a:p>
          </p:txBody>
        </p:sp>
        <p:sp>
          <p:nvSpPr>
            <p:cNvPr id="53" name="Chord 15">
              <a:extLst>
                <a:ext uri="{FF2B5EF4-FFF2-40B4-BE49-F238E27FC236}">
                  <a16:creationId xmlns="" xmlns:a16="http://schemas.microsoft.com/office/drawing/2014/main" id="{B7747C17-4661-48AB-9F07-833A32786940}"/>
                </a:ext>
              </a:extLst>
            </p:cNvPr>
            <p:cNvSpPr/>
            <p:nvPr/>
          </p:nvSpPr>
          <p:spPr>
            <a:xfrm>
              <a:off x="9719983" y="4603496"/>
              <a:ext cx="199125" cy="434146"/>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bg1"/>
                </a:solidFill>
              </a:endParaRPr>
            </a:p>
          </p:txBody>
        </p:sp>
        <p:sp>
          <p:nvSpPr>
            <p:cNvPr id="54" name="TextBox 53">
              <a:extLst>
                <a:ext uri="{FF2B5EF4-FFF2-40B4-BE49-F238E27FC236}">
                  <a16:creationId xmlns="" xmlns:a16="http://schemas.microsoft.com/office/drawing/2014/main" id="{CD18300D-2E33-4D02-A7E3-589F64A7810E}"/>
                </a:ext>
              </a:extLst>
            </p:cNvPr>
            <p:cNvSpPr txBox="1"/>
            <p:nvPr/>
          </p:nvSpPr>
          <p:spPr>
            <a:xfrm>
              <a:off x="8204385" y="5406927"/>
              <a:ext cx="3089650" cy="461665"/>
            </a:xfrm>
            <a:prstGeom prst="rect">
              <a:avLst/>
            </a:prstGeom>
            <a:noFill/>
          </p:spPr>
          <p:txBody>
            <a:bodyPr wrap="square" rtlCol="0">
              <a:spAutoFit/>
            </a:bodyPr>
            <a:lstStyle/>
            <a:p>
              <a:pPr algn="ctr"/>
              <a:r>
                <a:rPr lang="en-US" altLang="ko-KR" sz="1200" b="1" dirty="0">
                  <a:solidFill>
                    <a:schemeClr val="bg1"/>
                  </a:solidFill>
                  <a:cs typeface="Arial" pitchFamily="34" charset="0"/>
                </a:rPr>
                <a:t>EXCELLENT  VERBAL COMMUNICATION SKILLS</a:t>
              </a:r>
              <a:endParaRPr lang="ko-KR" altLang="en-US" sz="1200" b="1" dirty="0">
                <a:solidFill>
                  <a:schemeClr val="bg1"/>
                </a:solidFill>
                <a:cs typeface="Arial" pitchFamily="34" charset="0"/>
              </a:endParaRPr>
            </a:p>
          </p:txBody>
        </p:sp>
        <p:sp>
          <p:nvSpPr>
            <p:cNvPr id="55" name="TextBox 54">
              <a:extLst>
                <a:ext uri="{FF2B5EF4-FFF2-40B4-BE49-F238E27FC236}">
                  <a16:creationId xmlns="" xmlns:a16="http://schemas.microsoft.com/office/drawing/2014/main" id="{E7AAE0EA-61ED-485B-8896-AB71D97FB36A}"/>
                </a:ext>
              </a:extLst>
            </p:cNvPr>
            <p:cNvSpPr txBox="1"/>
            <p:nvPr/>
          </p:nvSpPr>
          <p:spPr>
            <a:xfrm>
              <a:off x="8206478" y="2531246"/>
              <a:ext cx="3089650"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ANALYTICAL THINKING SKILLS</a:t>
              </a:r>
              <a:endParaRPr lang="ko-KR" altLang="en-US" sz="1200" b="1" dirty="0">
                <a:solidFill>
                  <a:schemeClr val="bg1"/>
                </a:solidFill>
                <a:cs typeface="Arial" pitchFamily="34" charset="0"/>
              </a:endParaRPr>
            </a:p>
          </p:txBody>
        </p:sp>
        <p:sp>
          <p:nvSpPr>
            <p:cNvPr id="56" name="TextBox 55">
              <a:extLst>
                <a:ext uri="{FF2B5EF4-FFF2-40B4-BE49-F238E27FC236}">
                  <a16:creationId xmlns="" xmlns:a16="http://schemas.microsoft.com/office/drawing/2014/main" id="{1536A229-620E-4FD6-BA13-DA57F3B2EC62}"/>
                </a:ext>
              </a:extLst>
            </p:cNvPr>
            <p:cNvSpPr txBox="1"/>
            <p:nvPr/>
          </p:nvSpPr>
          <p:spPr>
            <a:xfrm>
              <a:off x="8205302" y="3956537"/>
              <a:ext cx="3089650"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 LEGAL KNOWLEDGE</a:t>
              </a:r>
              <a:endParaRPr lang="ko-KR" altLang="en-US" sz="1200" b="1" dirty="0">
                <a:solidFill>
                  <a:schemeClr val="bg1"/>
                </a:solidFill>
                <a:cs typeface="Arial" pitchFamily="34" charset="0"/>
              </a:endParaRPr>
            </a:p>
          </p:txBody>
        </p:sp>
        <p:sp>
          <p:nvSpPr>
            <p:cNvPr id="57" name="TextBox 56">
              <a:extLst>
                <a:ext uri="{FF2B5EF4-FFF2-40B4-BE49-F238E27FC236}">
                  <a16:creationId xmlns="" xmlns:a16="http://schemas.microsoft.com/office/drawing/2014/main" id="{D2334A29-1BB9-46E8-AA3D-8285A3B109C3}"/>
                </a:ext>
              </a:extLst>
            </p:cNvPr>
            <p:cNvSpPr txBox="1"/>
            <p:nvPr/>
          </p:nvSpPr>
          <p:spPr>
            <a:xfrm>
              <a:off x="886159" y="5499259"/>
              <a:ext cx="3089650"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TEAMWORKING SKILLS</a:t>
              </a:r>
              <a:endParaRPr lang="ko-KR" altLang="en-US" sz="1200" b="1" dirty="0">
                <a:solidFill>
                  <a:schemeClr val="bg1"/>
                </a:solidFill>
                <a:cs typeface="Arial" pitchFamily="34" charset="0"/>
              </a:endParaRPr>
            </a:p>
          </p:txBody>
        </p:sp>
        <p:sp>
          <p:nvSpPr>
            <p:cNvPr id="58" name="TextBox 57">
              <a:extLst>
                <a:ext uri="{FF2B5EF4-FFF2-40B4-BE49-F238E27FC236}">
                  <a16:creationId xmlns="" xmlns:a16="http://schemas.microsoft.com/office/drawing/2014/main" id="{06BCE833-6DE0-4D1D-82BB-BB11C43EF8A1}"/>
                </a:ext>
              </a:extLst>
            </p:cNvPr>
            <p:cNvSpPr txBox="1"/>
            <p:nvPr/>
          </p:nvSpPr>
          <p:spPr>
            <a:xfrm>
              <a:off x="884462" y="3956537"/>
              <a:ext cx="3089650"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ARTISTIC SKILLS</a:t>
              </a:r>
              <a:endParaRPr lang="ko-KR" altLang="en-US" sz="1200" b="1" dirty="0">
                <a:solidFill>
                  <a:schemeClr val="bg1"/>
                </a:solidFill>
                <a:cs typeface="Arial" pitchFamily="34" charset="0"/>
              </a:endParaRPr>
            </a:p>
          </p:txBody>
        </p:sp>
      </p:grpSp>
      <p:pic>
        <p:nvPicPr>
          <p:cNvPr id="6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9065" y="2226087"/>
            <a:ext cx="2679801" cy="272429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a:extLst>
              <a:ext uri="{FF2B5EF4-FFF2-40B4-BE49-F238E27FC236}">
                <a16:creationId xmlns="" xmlns:a16="http://schemas.microsoft.com/office/drawing/2014/main" id="{D73126CF-AC94-48DF-936D-3E8D638EC7D9}"/>
              </a:ext>
            </a:extLst>
          </p:cNvPr>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53803" y="2288049"/>
            <a:ext cx="792088" cy="792088"/>
          </a:xfrm>
          <a:prstGeom prst="ellipse">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 xmlns:a16="http://schemas.microsoft.com/office/drawing/2014/main" id="{32F82C61-3FEF-49EC-88DC-E63EA3A0CE66}"/>
              </a:ext>
            </a:extLst>
          </p:cNvPr>
          <p:cNvPicPr>
            <a:picLocks noChangeAspect="1"/>
          </p:cNvPicPr>
          <p:nvPr/>
        </p:nvPicPr>
        <p:blipFill>
          <a:blip r:embed="rId5" cstate="print">
            <a:duotone>
              <a:schemeClr val="accent4">
                <a:shade val="45000"/>
                <a:satMod val="135000"/>
              </a:schemeClr>
              <a:prstClr val="white"/>
            </a:duotone>
          </a:blip>
          <a:stretch>
            <a:fillRect/>
          </a:stretch>
        </p:blipFill>
        <p:spPr>
          <a:xfrm>
            <a:off x="9361654" y="2226855"/>
            <a:ext cx="812167" cy="807037"/>
          </a:xfrm>
          <a:prstGeom prst="ellipse">
            <a:avLst/>
          </a:prstGeom>
        </p:spPr>
      </p:pic>
      <p:pic>
        <p:nvPicPr>
          <p:cNvPr id="66" name="Picture 65">
            <a:extLst>
              <a:ext uri="{FF2B5EF4-FFF2-40B4-BE49-F238E27FC236}">
                <a16:creationId xmlns="" xmlns:a16="http://schemas.microsoft.com/office/drawing/2014/main" id="{AFB92631-E000-4E06-84C2-75C5EB7961DF}"/>
              </a:ext>
            </a:extLst>
          </p:cNvPr>
          <p:cNvPicPr>
            <a:picLocks noChangeAspect="1"/>
          </p:cNvPicPr>
          <p:nvPr/>
        </p:nvPicPr>
        <p:blipFill>
          <a:blip r:embed="rId6" cstate="print">
            <a:duotone>
              <a:schemeClr val="accent5">
                <a:shade val="45000"/>
                <a:satMod val="135000"/>
              </a:schemeClr>
              <a:prstClr val="white"/>
            </a:duotone>
          </a:blip>
          <a:stretch>
            <a:fillRect/>
          </a:stretch>
        </p:blipFill>
        <p:spPr>
          <a:xfrm>
            <a:off x="2049910" y="3822662"/>
            <a:ext cx="806028" cy="771175"/>
          </a:xfrm>
          <a:prstGeom prst="ellipse">
            <a:avLst/>
          </a:prstGeom>
        </p:spPr>
      </p:pic>
      <p:pic>
        <p:nvPicPr>
          <p:cNvPr id="67" name="Picture 3"/>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52924" y="3758488"/>
            <a:ext cx="825708"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15</a:t>
            </a:r>
          </a:p>
        </p:txBody>
      </p:sp>
      <p:pic>
        <p:nvPicPr>
          <p:cNvPr id="2" name="Picture 1"/>
          <p:cNvPicPr>
            <a:picLocks noChangeAspect="1"/>
          </p:cNvPicPr>
          <p:nvPr/>
        </p:nvPicPr>
        <p:blipFill>
          <a:blip r:embed="rId8"/>
          <a:stretch>
            <a:fillRect/>
          </a:stretch>
        </p:blipFill>
        <p:spPr>
          <a:xfrm>
            <a:off x="19988" y="43661"/>
            <a:ext cx="3883489" cy="121930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chemeClr val="tx1"/>
                </a:solidFill>
                <a:latin typeface="Cambria" pitchFamily="18" charset="0"/>
              </a:rPr>
              <a:t> www.dypatiluniversitypune.edu.in       17</a:t>
            </a:r>
          </a:p>
        </p:txBody>
      </p:sp>
      <p:pic>
        <p:nvPicPr>
          <p:cNvPr id="3074" name="Picture 2" descr="5 MUST-Know Pencil &amp; iPad Pro Tips from Industrial Designer Rodrigo Cavazos  | by morpholio trace | Medium"/>
          <p:cNvPicPr>
            <a:picLocks noChangeAspect="1" noChangeArrowheads="1"/>
          </p:cNvPicPr>
          <p:nvPr/>
        </p:nvPicPr>
        <p:blipFill>
          <a:blip r:embed="rId3"/>
          <a:srcRect l="40571" t="6101"/>
          <a:stretch>
            <a:fillRect/>
          </a:stretch>
        </p:blipFill>
        <p:spPr bwMode="auto">
          <a:xfrm>
            <a:off x="6933406" y="0"/>
            <a:ext cx="5942807" cy="6859588"/>
          </a:xfrm>
          <a:prstGeom prst="rect">
            <a:avLst/>
          </a:prstGeom>
          <a:noFill/>
        </p:spPr>
      </p:pic>
      <p:sp>
        <p:nvSpPr>
          <p:cNvPr id="9" name="Parallelogram 8"/>
          <p:cNvSpPr/>
          <p:nvPr/>
        </p:nvSpPr>
        <p:spPr>
          <a:xfrm>
            <a:off x="-229394" y="0"/>
            <a:ext cx="9167148" cy="6859588"/>
          </a:xfrm>
          <a:prstGeom prst="parallelogram">
            <a:avLst>
              <a:gd name="adj" fmla="val 26646"/>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sz="1800"/>
          </a:p>
        </p:txBody>
      </p:sp>
      <p:sp>
        <p:nvSpPr>
          <p:cNvPr id="10" name="Parallelogram 9"/>
          <p:cNvSpPr/>
          <p:nvPr/>
        </p:nvSpPr>
        <p:spPr>
          <a:xfrm rot="20882941">
            <a:off x="6959848" y="1847436"/>
            <a:ext cx="2001054" cy="3408701"/>
          </a:xfrm>
          <a:prstGeom prst="parallelogram">
            <a:avLst>
              <a:gd name="adj" fmla="val 8087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a:p>
        </p:txBody>
      </p:sp>
      <p:sp>
        <p:nvSpPr>
          <p:cNvPr id="15" name="TextBox 14">
            <a:extLst>
              <a:ext uri="{FF2B5EF4-FFF2-40B4-BE49-F238E27FC236}">
                <a16:creationId xmlns="" xmlns:a16="http://schemas.microsoft.com/office/drawing/2014/main" id="{85EC7DCA-5674-4B58-8AA0-9A76B977E9D8}"/>
              </a:ext>
            </a:extLst>
          </p:cNvPr>
          <p:cNvSpPr txBox="1"/>
          <p:nvPr/>
        </p:nvSpPr>
        <p:spPr>
          <a:xfrm>
            <a:off x="319575" y="610394"/>
            <a:ext cx="6768751" cy="6155531"/>
          </a:xfrm>
          <a:prstGeom prst="rect">
            <a:avLst/>
          </a:prstGeom>
          <a:noFill/>
        </p:spPr>
        <p:txBody>
          <a:bodyPr wrap="square" rtlCol="0">
            <a:spAutoFit/>
          </a:bodyPr>
          <a:lstStyle/>
          <a:p>
            <a:pPr>
              <a:spcAft>
                <a:spcPts val="1000"/>
              </a:spcAft>
            </a:pPr>
            <a:endParaRPr lang="en-US" sz="1100" dirty="0">
              <a:solidFill>
                <a:schemeClr val="bg1"/>
              </a:solidFill>
              <a:latin typeface="inherit"/>
            </a:endParaRPr>
          </a:p>
          <a:p>
            <a:pPr>
              <a:spcAft>
                <a:spcPts val="1000"/>
              </a:spcAft>
            </a:pPr>
            <a:r>
              <a:rPr lang="en-US" sz="1600" dirty="0">
                <a:solidFill>
                  <a:schemeClr val="bg1"/>
                </a:solidFill>
                <a:latin typeface="inherit"/>
              </a:rPr>
              <a:t>Industry Partnership l Collaborations l MOU </a:t>
            </a:r>
            <a:r>
              <a:rPr lang="en-US" sz="1600" dirty="0" smtClean="0">
                <a:solidFill>
                  <a:schemeClr val="bg1"/>
                </a:solidFill>
                <a:latin typeface="inherit"/>
              </a:rPr>
              <a:t>l Training</a:t>
            </a:r>
            <a:endParaRPr lang="en-US" sz="1600" dirty="0">
              <a:solidFill>
                <a:schemeClr val="bg1"/>
              </a:solidFill>
              <a:latin typeface="Calibri" panose="020F0502020204030204" pitchFamily="34" charset="0"/>
            </a:endParaRPr>
          </a:p>
          <a:p>
            <a:pPr>
              <a:spcAft>
                <a:spcPts val="1000"/>
              </a:spcAft>
            </a:pPr>
            <a:r>
              <a:rPr lang="en-US" sz="1600" b="1" dirty="0">
                <a:solidFill>
                  <a:schemeClr val="bg1"/>
                </a:solidFill>
                <a:latin typeface="Cambria" pitchFamily="18" charset="0"/>
              </a:rPr>
              <a:t>Proximity to Indian Corporates in Mumbai and Pune</a:t>
            </a:r>
            <a:endParaRPr lang="en-US" sz="1600" dirty="0">
              <a:solidFill>
                <a:schemeClr val="bg1"/>
              </a:solidFill>
              <a:latin typeface="Cambria" pitchFamily="18" charset="0"/>
            </a:endParaRPr>
          </a:p>
          <a:p>
            <a:pPr algn="just">
              <a:spcAft>
                <a:spcPts val="750"/>
              </a:spcAft>
            </a:pPr>
            <a:r>
              <a:rPr lang="en-US" sz="1600" dirty="0">
                <a:solidFill>
                  <a:schemeClr val="bg1"/>
                </a:solidFill>
                <a:latin typeface="Cambria" pitchFamily="18" charset="0"/>
              </a:rPr>
              <a:t>University campus has become the “Seat of Education and Knowledge”. It is preferential education destination for students. Campus is equally distanced from Pune and Mumbai.  Due to which academicians, industry </a:t>
            </a:r>
            <a:r>
              <a:rPr lang="en-US" sz="1600" dirty="0" err="1">
                <a:solidFill>
                  <a:schemeClr val="bg1"/>
                </a:solidFill>
                <a:latin typeface="Cambria" pitchFamily="18" charset="0"/>
              </a:rPr>
              <a:t>practioners</a:t>
            </a:r>
            <a:r>
              <a:rPr lang="en-US" sz="1600" dirty="0">
                <a:solidFill>
                  <a:schemeClr val="bg1"/>
                </a:solidFill>
                <a:latin typeface="Cambria" pitchFamily="18" charset="0"/>
              </a:rPr>
              <a:t> and industry from India’s Financial Capital Mumbai are partnered and providing training, internship and placement.</a:t>
            </a:r>
          </a:p>
          <a:p>
            <a:pPr algn="just">
              <a:spcAft>
                <a:spcPts val="750"/>
              </a:spcAft>
            </a:pPr>
            <a:endParaRPr lang="en-US" sz="1000" dirty="0">
              <a:solidFill>
                <a:schemeClr val="bg1"/>
              </a:solidFill>
              <a:latin typeface="Calibri" panose="020F0502020204030204" pitchFamily="34" charset="0"/>
            </a:endParaRPr>
          </a:p>
          <a:p>
            <a:pPr algn="just">
              <a:spcAft>
                <a:spcPts val="750"/>
              </a:spcAft>
            </a:pPr>
            <a:r>
              <a:rPr lang="en-US" sz="1600" dirty="0">
                <a:solidFill>
                  <a:schemeClr val="bg1"/>
                </a:solidFill>
                <a:latin typeface="Helvetica" panose="020B0604020202020204" pitchFamily="34" charset="0"/>
              </a:rPr>
              <a:t> </a:t>
            </a:r>
            <a:endParaRPr lang="en-US" sz="1600" dirty="0">
              <a:solidFill>
                <a:schemeClr val="bg1"/>
              </a:solidFill>
              <a:latin typeface="Calibri" panose="020F0502020204030204" pitchFamily="34" charset="0"/>
            </a:endParaRPr>
          </a:p>
          <a:p>
            <a:pPr indent="457200" algn="just">
              <a:spcAft>
                <a:spcPts val="750"/>
              </a:spcAft>
            </a:pPr>
            <a:r>
              <a:rPr lang="en-US" sz="1600" dirty="0">
                <a:solidFill>
                  <a:schemeClr val="bg1"/>
                </a:solidFill>
                <a:latin typeface="Helvetica" panose="020B0604020202020204" pitchFamily="34" charset="0"/>
              </a:rPr>
              <a:t>                     </a:t>
            </a:r>
            <a:endParaRPr lang="en-US" sz="1600" dirty="0">
              <a:solidFill>
                <a:schemeClr val="bg1"/>
              </a:solidFill>
              <a:latin typeface="Calibri" panose="020F0502020204030204" pitchFamily="34" charset="0"/>
            </a:endParaRPr>
          </a:p>
          <a:p>
            <a:pPr algn="just">
              <a:spcAft>
                <a:spcPts val="750"/>
              </a:spcAft>
            </a:pPr>
            <a:r>
              <a:rPr lang="en-US" sz="1600" b="1" dirty="0">
                <a:solidFill>
                  <a:schemeClr val="bg1"/>
                </a:solidFill>
                <a:latin typeface="Helvetica" panose="020B0604020202020204" pitchFamily="34" charset="0"/>
              </a:rPr>
              <a:t> </a:t>
            </a:r>
            <a:endParaRPr lang="en-US" sz="1600" dirty="0">
              <a:solidFill>
                <a:schemeClr val="bg1"/>
              </a:solidFill>
              <a:latin typeface="Calibri" panose="020F0502020204030204" pitchFamily="34" charset="0"/>
            </a:endParaRPr>
          </a:p>
          <a:p>
            <a:pPr algn="just">
              <a:spcAft>
                <a:spcPts val="750"/>
              </a:spcAft>
            </a:pPr>
            <a:endParaRPr lang="en-US" sz="1600" b="1" dirty="0">
              <a:solidFill>
                <a:schemeClr val="bg1"/>
              </a:solidFill>
              <a:latin typeface="Helvetica" panose="020B0604020202020204" pitchFamily="34" charset="0"/>
            </a:endParaRPr>
          </a:p>
          <a:p>
            <a:pPr algn="just">
              <a:spcAft>
                <a:spcPts val="750"/>
              </a:spcAft>
            </a:pPr>
            <a:r>
              <a:rPr lang="en-US" sz="1600" b="1" dirty="0">
                <a:solidFill>
                  <a:schemeClr val="bg1"/>
                </a:solidFill>
                <a:latin typeface="Cambria" pitchFamily="18" charset="0"/>
              </a:rPr>
              <a:t>Industry Focused Learning:</a:t>
            </a:r>
            <a:endParaRPr lang="en-US" sz="1600" dirty="0">
              <a:solidFill>
                <a:schemeClr val="bg1"/>
              </a:solidFill>
              <a:latin typeface="Cambria" pitchFamily="18" charset="0"/>
            </a:endParaRPr>
          </a:p>
          <a:p>
            <a:pPr algn="just">
              <a:spcAft>
                <a:spcPts val="750"/>
              </a:spcAft>
            </a:pPr>
            <a:r>
              <a:rPr lang="en-US" sz="1600" dirty="0">
                <a:solidFill>
                  <a:schemeClr val="bg1"/>
                </a:solidFill>
                <a:latin typeface="Cambria" pitchFamily="18" charset="0"/>
              </a:rPr>
              <a:t>Programs are designed, developed and reviewed in consultation with academic experts and leading industry practitioners for ensuring relevant learning.</a:t>
            </a:r>
          </a:p>
          <a:p>
            <a:pPr algn="just">
              <a:spcAft>
                <a:spcPts val="750"/>
              </a:spcAft>
            </a:pPr>
            <a:r>
              <a:rPr lang="en-US" sz="1600" b="1" dirty="0">
                <a:solidFill>
                  <a:schemeClr val="bg1"/>
                </a:solidFill>
                <a:latin typeface="Cambria" pitchFamily="18" charset="0"/>
              </a:rPr>
              <a:t>Practice, Experience and Experimentation</a:t>
            </a:r>
            <a:endParaRPr lang="en-US" sz="1600" dirty="0">
              <a:solidFill>
                <a:schemeClr val="bg1"/>
              </a:solidFill>
              <a:latin typeface="Cambria" pitchFamily="18" charset="0"/>
            </a:endParaRPr>
          </a:p>
          <a:p>
            <a:pPr algn="just">
              <a:spcAft>
                <a:spcPts val="750"/>
              </a:spcAft>
            </a:pPr>
            <a:r>
              <a:rPr lang="en-US" sz="1600" dirty="0">
                <a:solidFill>
                  <a:schemeClr val="bg1"/>
                </a:solidFill>
                <a:latin typeface="Cambria" pitchFamily="18" charset="0"/>
              </a:rPr>
              <a:t>Industry projects, Joint programs, certifications, research, internships and placements are the outcome of partnership.</a:t>
            </a:r>
          </a:p>
        </p:txBody>
      </p:sp>
      <p:graphicFrame>
        <p:nvGraphicFramePr>
          <p:cNvPr id="16" name="Table 4">
            <a:extLst>
              <a:ext uri="{FF2B5EF4-FFF2-40B4-BE49-F238E27FC236}">
                <a16:creationId xmlns="" xmlns:a16="http://schemas.microsoft.com/office/drawing/2014/main" id="{71CE9598-31B9-4AA0-A19B-C7FDBFA25B39}"/>
              </a:ext>
            </a:extLst>
          </p:cNvPr>
          <p:cNvGraphicFramePr>
            <a:graphicFrameLocks noGrp="1"/>
          </p:cNvGraphicFramePr>
          <p:nvPr>
            <p:extLst>
              <p:ext uri="{D42A27DB-BD31-4B8C-83A1-F6EECF244321}">
                <p14:modId xmlns:p14="http://schemas.microsoft.com/office/powerpoint/2010/main" val="4174091807"/>
              </p:ext>
            </p:extLst>
          </p:nvPr>
        </p:nvGraphicFramePr>
        <p:xfrm>
          <a:off x="273040" y="3291593"/>
          <a:ext cx="7041366" cy="1035467"/>
        </p:xfrm>
        <a:graphic>
          <a:graphicData uri="http://schemas.openxmlformats.org/drawingml/2006/table">
            <a:tbl>
              <a:tblPr firstRow="1" bandRow="1">
                <a:tableStyleId>{5940675A-B579-460E-94D1-54222C63F5DA}</a:tableStyleId>
              </a:tblPr>
              <a:tblGrid>
                <a:gridCol w="2258759">
                  <a:extLst>
                    <a:ext uri="{9D8B030D-6E8A-4147-A177-3AD203B41FA5}">
                      <a16:colId xmlns="" xmlns:a16="http://schemas.microsoft.com/office/drawing/2014/main" val="3977870132"/>
                    </a:ext>
                  </a:extLst>
                </a:gridCol>
                <a:gridCol w="2882096">
                  <a:extLst>
                    <a:ext uri="{9D8B030D-6E8A-4147-A177-3AD203B41FA5}">
                      <a16:colId xmlns="" xmlns:a16="http://schemas.microsoft.com/office/drawing/2014/main" val="1921626112"/>
                    </a:ext>
                  </a:extLst>
                </a:gridCol>
                <a:gridCol w="1900511">
                  <a:extLst>
                    <a:ext uri="{9D8B030D-6E8A-4147-A177-3AD203B41FA5}">
                      <a16:colId xmlns="" xmlns:a16="http://schemas.microsoft.com/office/drawing/2014/main" val="1358929914"/>
                    </a:ext>
                  </a:extLst>
                </a:gridCol>
              </a:tblGrid>
              <a:tr h="456347">
                <a:tc>
                  <a:txBody>
                    <a:bodyPr/>
                    <a:lstStyle/>
                    <a:p>
                      <a:r>
                        <a:rPr lang="en-IN" sz="1600" b="0" i="0" kern="1200" dirty="0">
                          <a:solidFill>
                            <a:schemeClr val="bg1"/>
                          </a:solidFill>
                          <a:effectLst/>
                          <a:latin typeface="Cambria" pitchFamily="18" charset="0"/>
                          <a:ea typeface="+mn-ea"/>
                          <a:cs typeface="+mn-cs"/>
                        </a:rPr>
                        <a:t>Mumbai  </a:t>
                      </a:r>
                      <a:endParaRPr lang="en-IN" sz="1600" dirty="0">
                        <a:solidFill>
                          <a:schemeClr val="bg1"/>
                        </a:solidFill>
                        <a:latin typeface="Cambr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N" sz="1600" b="0" i="0" kern="1200" dirty="0">
                          <a:solidFill>
                            <a:schemeClr val="bg1"/>
                          </a:solidFill>
                          <a:effectLst/>
                          <a:latin typeface="Cambria" pitchFamily="18" charset="0"/>
                          <a:ea typeface="+mn-ea"/>
                          <a:cs typeface="+mn-cs"/>
                        </a:rPr>
                        <a:t>Pimpri Chinchwad Industry(PCMC) </a:t>
                      </a:r>
                      <a:endParaRPr lang="en-IN" sz="1600" dirty="0">
                        <a:solidFill>
                          <a:schemeClr val="bg1"/>
                        </a:solidFill>
                        <a:latin typeface="Cambr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N" sz="1600" b="0" i="0" kern="1200" dirty="0">
                          <a:solidFill>
                            <a:schemeClr val="bg1"/>
                          </a:solidFill>
                          <a:effectLst/>
                          <a:latin typeface="Cambria" pitchFamily="18" charset="0"/>
                          <a:ea typeface="+mn-ea"/>
                          <a:cs typeface="+mn-cs"/>
                        </a:rPr>
                        <a:t> PUNE</a:t>
                      </a:r>
                      <a:endParaRPr lang="en-IN" sz="1600" dirty="0">
                        <a:solidFill>
                          <a:schemeClr val="bg1"/>
                        </a:solidFill>
                        <a:latin typeface="Cambr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2495287323"/>
                  </a:ext>
                </a:extLst>
              </a:tr>
              <a:tr h="456347">
                <a:tc>
                  <a:txBody>
                    <a:bodyPr/>
                    <a:lstStyle/>
                    <a:p>
                      <a:r>
                        <a:rPr lang="en-IN" sz="1600" b="0" i="0" kern="1200" dirty="0">
                          <a:solidFill>
                            <a:schemeClr val="bg1"/>
                          </a:solidFill>
                          <a:effectLst/>
                          <a:latin typeface="Cambria" pitchFamily="18" charset="0"/>
                          <a:ea typeface="+mn-ea"/>
                          <a:cs typeface="+mn-cs"/>
                        </a:rPr>
                        <a:t>IT Industry- Hinjewadi  </a:t>
                      </a:r>
                      <a:endParaRPr lang="en-IN" sz="1600" dirty="0">
                        <a:solidFill>
                          <a:schemeClr val="bg1"/>
                        </a:solidFill>
                        <a:latin typeface="Cambr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N" sz="1600" b="0" i="0" kern="1200" dirty="0">
                          <a:solidFill>
                            <a:schemeClr val="bg1"/>
                          </a:solidFill>
                          <a:effectLst/>
                          <a:latin typeface="Cambria" pitchFamily="18" charset="0"/>
                          <a:ea typeface="+mn-ea"/>
                          <a:cs typeface="+mn-cs"/>
                        </a:rPr>
                        <a:t>MIDC-Chakan</a:t>
                      </a:r>
                      <a:endParaRPr lang="en-IN" sz="1600" dirty="0">
                        <a:solidFill>
                          <a:schemeClr val="bg1"/>
                        </a:solidFill>
                        <a:latin typeface="Cambr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N" sz="1600" b="0" i="0" kern="1200" dirty="0">
                          <a:solidFill>
                            <a:schemeClr val="bg1"/>
                          </a:solidFill>
                          <a:effectLst/>
                          <a:latin typeface="Cambria" pitchFamily="18" charset="0"/>
                          <a:ea typeface="+mn-ea"/>
                          <a:cs typeface="+mn-cs"/>
                        </a:rPr>
                        <a:t>  MIDC-Talegaon</a:t>
                      </a:r>
                      <a:endParaRPr lang="en-IN" sz="1600" dirty="0">
                        <a:solidFill>
                          <a:schemeClr val="bg1"/>
                        </a:solidFill>
                        <a:latin typeface="Cambria"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2217954469"/>
                  </a:ext>
                </a:extLst>
              </a:tr>
            </a:tbl>
          </a:graphicData>
        </a:graphic>
      </p:graphicFrame>
      <p:sp>
        <p:nvSpPr>
          <p:cNvPr id="17" name="Text Placeholder 2">
            <a:extLst>
              <a:ext uri="{FF2B5EF4-FFF2-40B4-BE49-F238E27FC236}">
                <a16:creationId xmlns="" xmlns:a16="http://schemas.microsoft.com/office/drawing/2014/main" id="{2D67540F-69E7-4782-859D-EFD7AC045929}"/>
              </a:ext>
            </a:extLst>
          </p:cNvPr>
          <p:cNvSpPr txBox="1">
            <a:spLocks/>
          </p:cNvSpPr>
          <p:nvPr/>
        </p:nvSpPr>
        <p:spPr>
          <a:xfrm>
            <a:off x="304006" y="305594"/>
            <a:ext cx="7538101" cy="423145"/>
          </a:xfrm>
          <a:prstGeom prst="rect">
            <a:avLst/>
          </a:prstGeom>
        </p:spPr>
        <p:txBody>
          <a:bodyPr anchor="ctr"/>
          <a:lstStyle>
            <a:lvl1pPr marL="0" indent="0" algn="l" defTabSz="914400" rtl="0" eaLnBrk="1" latinLnBrk="1" hangingPunct="1">
              <a:spcBef>
                <a:spcPct val="20000"/>
              </a:spcBef>
              <a:buFont typeface="Arial" pitchFamily="34" charset="0"/>
              <a:buNone/>
              <a:defRPr sz="1600" b="1" kern="1200" baseline="0">
                <a:solidFill>
                  <a:schemeClr val="accent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rgbClr val="9FEC23"/>
                </a:solidFill>
                <a:latin typeface="Calibri" panose="020F0502020204030204" pitchFamily="34" charset="0"/>
              </a:rPr>
              <a:t>Corporate Relations &amp; Career Services</a:t>
            </a:r>
            <a:endParaRPr lang="en-US" sz="2800" dirty="0">
              <a:solidFill>
                <a:srgbClr val="9FEC23"/>
              </a:solidFill>
              <a:latin typeface="Calibri" panose="020F0502020204030204" pitchFamily="34" charset="0"/>
            </a:endParaRPr>
          </a:p>
        </p:txBody>
      </p:sp>
      <p:sp>
        <p:nvSpPr>
          <p:cNvPr id="18" name="TextBox 17"/>
          <p:cNvSpPr txBox="1"/>
          <p:nvPr/>
        </p:nvSpPr>
        <p:spPr>
          <a:xfrm>
            <a:off x="9524206" y="6551811"/>
            <a:ext cx="3520272" cy="307777"/>
          </a:xfrm>
          <a:prstGeom prst="rect">
            <a:avLst/>
          </a:prstGeom>
          <a:noFill/>
        </p:spPr>
        <p:txBody>
          <a:bodyPr wrap="square" rtlCol="0">
            <a:spAutoFit/>
          </a:bodyPr>
          <a:lstStyle/>
          <a:p>
            <a:pPr algn="r" fontAlgn="base"/>
            <a:r>
              <a:rPr lang="en-US" sz="1400" dirty="0">
                <a:solidFill>
                  <a:schemeClr val="bg1">
                    <a:lumMod val="75000"/>
                  </a:schemeClr>
                </a:solidFill>
                <a:latin typeface="Cambria" pitchFamily="18" charset="0"/>
              </a:rPr>
              <a:t> </a:t>
            </a:r>
            <a:r>
              <a:rPr lang="en-US" sz="1400" dirty="0">
                <a:solidFill>
                  <a:schemeClr val="tx1"/>
                </a:solidFill>
                <a:latin typeface="Cambria" pitchFamily="18" charset="0"/>
              </a:rPr>
              <a:t>www.dypatiluniversitypune.edu.in</a:t>
            </a:r>
            <a:r>
              <a:rPr lang="en-US" sz="1400" dirty="0">
                <a:solidFill>
                  <a:schemeClr val="bg1">
                    <a:lumMod val="75000"/>
                  </a:schemeClr>
                </a:solidFill>
                <a:latin typeface="Cambria" pitchFamily="18" charset="0"/>
              </a:rPr>
              <a:t>       11</a:t>
            </a:r>
          </a:p>
        </p:txBody>
      </p:sp>
      <p:pic>
        <p:nvPicPr>
          <p:cNvPr id="2" name="Picture 1"/>
          <p:cNvPicPr>
            <a:picLocks noChangeAspect="1"/>
          </p:cNvPicPr>
          <p:nvPr/>
        </p:nvPicPr>
        <p:blipFill>
          <a:blip r:embed="rId4"/>
          <a:stretch>
            <a:fillRect/>
          </a:stretch>
        </p:blipFill>
        <p:spPr>
          <a:xfrm>
            <a:off x="6071296" y="794"/>
            <a:ext cx="3883489" cy="121930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2659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9FEC23"/>
              </a:solidFill>
            </a:endParaRPr>
          </a:p>
        </p:txBody>
      </p:sp>
      <p:sp>
        <p:nvSpPr>
          <p:cNvPr id="110" name="Parallelogram 109"/>
          <p:cNvSpPr/>
          <p:nvPr/>
        </p:nvSpPr>
        <p:spPr>
          <a:xfrm>
            <a:off x="3862958" y="0"/>
            <a:ext cx="4464496" cy="6859588"/>
          </a:xfrm>
          <a:prstGeom prst="parallelogram">
            <a:avLst>
              <a:gd name="adj" fmla="val 7886"/>
            </a:avLst>
          </a:prstGeom>
          <a:solidFill>
            <a:srgbClr val="9FEC23">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Arc 58">
            <a:extLst>
              <a:ext uri="{FF2B5EF4-FFF2-40B4-BE49-F238E27FC236}">
                <a16:creationId xmlns="" xmlns:a16="http://schemas.microsoft.com/office/drawing/2014/main" id="{808B645F-34EE-4ED4-A0A4-53E4396D6F6E}"/>
              </a:ext>
            </a:extLst>
          </p:cNvPr>
          <p:cNvSpPr/>
          <p:nvPr/>
        </p:nvSpPr>
        <p:spPr>
          <a:xfrm rot="7097419">
            <a:off x="4636907" y="1914702"/>
            <a:ext cx="3263138" cy="3263139"/>
          </a:xfrm>
          <a:prstGeom prst="arc">
            <a:avLst>
              <a:gd name="adj1" fmla="val 18179519"/>
              <a:gd name="adj2" fmla="val 21517766"/>
            </a:avLst>
          </a:prstGeom>
          <a:ln w="12700">
            <a:solidFill>
              <a:schemeClr val="bg1"/>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nvGrpSpPr>
          <p:cNvPr id="67" name="그룹 7">
            <a:extLst>
              <a:ext uri="{FF2B5EF4-FFF2-40B4-BE49-F238E27FC236}">
                <a16:creationId xmlns="" xmlns:a16="http://schemas.microsoft.com/office/drawing/2014/main" id="{3FEECF8B-C94A-4409-A964-C899698A0D95}"/>
              </a:ext>
            </a:extLst>
          </p:cNvPr>
          <p:cNvGrpSpPr/>
          <p:nvPr/>
        </p:nvGrpSpPr>
        <p:grpSpPr>
          <a:xfrm>
            <a:off x="478582" y="4706193"/>
            <a:ext cx="3399862" cy="2251993"/>
            <a:chOff x="890962" y="2413065"/>
            <a:chExt cx="3744000" cy="2251993"/>
          </a:xfrm>
        </p:grpSpPr>
        <p:sp>
          <p:nvSpPr>
            <p:cNvPr id="68" name="TextBox 67">
              <a:extLst>
                <a:ext uri="{FF2B5EF4-FFF2-40B4-BE49-F238E27FC236}">
                  <a16:creationId xmlns="" xmlns:a16="http://schemas.microsoft.com/office/drawing/2014/main" id="{053C2B99-CDBD-4807-AAE6-1C7E0F270436}"/>
                </a:ext>
              </a:extLst>
            </p:cNvPr>
            <p:cNvSpPr txBox="1"/>
            <p:nvPr/>
          </p:nvSpPr>
          <p:spPr>
            <a:xfrm>
              <a:off x="912456" y="2772232"/>
              <a:ext cx="3701012" cy="1892826"/>
            </a:xfrm>
            <a:prstGeom prst="rect">
              <a:avLst/>
            </a:prstGeom>
            <a:noFill/>
          </p:spPr>
          <p:txBody>
            <a:bodyPr wrap="square" rtlCol="0">
              <a:spAutoFit/>
            </a:bodyPr>
            <a:lstStyle>
              <a:defPPr>
                <a:defRPr lang="en-US"/>
              </a:defPPr>
              <a:lvl1pPr algn="just">
                <a:defRPr sz="1300">
                  <a:solidFill>
                    <a:schemeClr val="bg1"/>
                  </a:solidFill>
                  <a:latin typeface="Calibri" pitchFamily="34" charset="0"/>
                  <a:cs typeface="Calibri" pitchFamily="34" charset="0"/>
                </a:defRPr>
              </a:lvl1pPr>
            </a:lstStyle>
            <a:p>
              <a:r>
                <a:rPr lang="en-US" dirty="0"/>
                <a:t>The LAB is equipped with latest configuration machines with all the latest software required for architectural education and architectural practice. Ex. Auto Desk  AutoCAD, Autodesk  Revit, Coral Graphic Suite, Sketch-up Pro, V-Ray for Sketch Up, V-Ray for Photoshop, Adobe Photoshop Suite, Integrated Environmental Solutions etc. </a:t>
              </a:r>
              <a:endParaRPr lang="en-IN" dirty="0"/>
            </a:p>
            <a:p>
              <a:endParaRPr lang="en-US" dirty="0">
                <a:solidFill>
                  <a:srgbClr val="9FEC23"/>
                </a:solidFill>
              </a:endParaRPr>
            </a:p>
          </p:txBody>
        </p:sp>
        <p:sp>
          <p:nvSpPr>
            <p:cNvPr id="69" name="TextBox 68">
              <a:extLst>
                <a:ext uri="{FF2B5EF4-FFF2-40B4-BE49-F238E27FC236}">
                  <a16:creationId xmlns="" xmlns:a16="http://schemas.microsoft.com/office/drawing/2014/main" id="{A9D87ECD-70AC-4992-A018-B6B84E36D405}"/>
                </a:ext>
              </a:extLst>
            </p:cNvPr>
            <p:cNvSpPr txBox="1"/>
            <p:nvPr/>
          </p:nvSpPr>
          <p:spPr>
            <a:xfrm>
              <a:off x="906954" y="2413065"/>
              <a:ext cx="3712016" cy="307777"/>
            </a:xfrm>
            <a:prstGeom prst="rect">
              <a:avLst/>
            </a:prstGeom>
            <a:noFill/>
          </p:spPr>
          <p:txBody>
            <a:bodyPr wrap="square" rtlCol="0">
              <a:spAutoFit/>
            </a:bodyPr>
            <a:lstStyle/>
            <a:p>
              <a:r>
                <a:rPr lang="en-US" altLang="ko-KR" sz="1400" b="1" dirty="0">
                  <a:solidFill>
                    <a:srgbClr val="9FEC23"/>
                  </a:solidFill>
                  <a:latin typeface="Calibri" pitchFamily="34" charset="0"/>
                  <a:cs typeface="Calibri" pitchFamily="34" charset="0"/>
                </a:rPr>
                <a:t>COMPUTER LAB </a:t>
              </a:r>
              <a:endParaRPr lang="ko-KR" altLang="en-US" sz="1400" b="1" dirty="0">
                <a:solidFill>
                  <a:srgbClr val="9FEC23"/>
                </a:solidFill>
                <a:latin typeface="Calibri" pitchFamily="34" charset="0"/>
                <a:cs typeface="Calibri" pitchFamily="34" charset="0"/>
              </a:endParaRPr>
            </a:p>
          </p:txBody>
        </p:sp>
        <p:cxnSp>
          <p:nvCxnSpPr>
            <p:cNvPr id="70" name="Straight Connector 69">
              <a:extLst>
                <a:ext uri="{FF2B5EF4-FFF2-40B4-BE49-F238E27FC236}">
                  <a16:creationId xmlns="" xmlns:a16="http://schemas.microsoft.com/office/drawing/2014/main" id="{F39EB35C-8C0B-42AF-A1A6-C09B07C82A81}"/>
                </a:ext>
              </a:extLst>
            </p:cNvPr>
            <p:cNvCxnSpPr/>
            <p:nvPr/>
          </p:nvCxnSpPr>
          <p:spPr>
            <a:xfrm>
              <a:off x="890962" y="2720842"/>
              <a:ext cx="3744000" cy="0"/>
            </a:xfrm>
            <a:prstGeom prst="line">
              <a:avLst/>
            </a:prstGeom>
            <a:ln>
              <a:solidFill>
                <a:srgbClr val="0070C0"/>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71" name="그룹 3">
            <a:extLst>
              <a:ext uri="{FF2B5EF4-FFF2-40B4-BE49-F238E27FC236}">
                <a16:creationId xmlns="" xmlns:a16="http://schemas.microsoft.com/office/drawing/2014/main" id="{6EED8D94-0D6F-4194-96DE-B6037EF08534}"/>
              </a:ext>
            </a:extLst>
          </p:cNvPr>
          <p:cNvGrpSpPr/>
          <p:nvPr/>
        </p:nvGrpSpPr>
        <p:grpSpPr>
          <a:xfrm>
            <a:off x="8454245" y="545625"/>
            <a:ext cx="3419856" cy="1969769"/>
            <a:chOff x="4620337" y="5144267"/>
            <a:chExt cx="2935583" cy="1969769"/>
          </a:xfrm>
        </p:grpSpPr>
        <p:sp>
          <p:nvSpPr>
            <p:cNvPr id="72" name="TextBox 71">
              <a:extLst>
                <a:ext uri="{FF2B5EF4-FFF2-40B4-BE49-F238E27FC236}">
                  <a16:creationId xmlns="" xmlns:a16="http://schemas.microsoft.com/office/drawing/2014/main" id="{E4B03B0F-99D3-4DB4-AD12-9DB3BC138303}"/>
                </a:ext>
              </a:extLst>
            </p:cNvPr>
            <p:cNvSpPr txBox="1"/>
            <p:nvPr/>
          </p:nvSpPr>
          <p:spPr>
            <a:xfrm>
              <a:off x="4620337" y="5421265"/>
              <a:ext cx="2935583" cy="1692771"/>
            </a:xfrm>
            <a:prstGeom prst="rect">
              <a:avLst/>
            </a:prstGeom>
            <a:ln>
              <a:noFill/>
              <a:headEnd type="oval"/>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en-US"/>
              </a:defPPr>
              <a:lvl1pPr algn="just">
                <a:defRPr sz="1300">
                  <a:solidFill>
                    <a:schemeClr val="bg1"/>
                  </a:solidFill>
                  <a:latin typeface="Calibri" pitchFamily="34" charset="0"/>
                  <a:cs typeface="Calibri" pitchFamily="34" charset="0"/>
                </a:defRPr>
              </a:lvl1pPr>
            </a:lstStyle>
            <a:p>
              <a:r>
                <a:rPr lang="en-US" altLang="ko-KR" dirty="0"/>
                <a:t>Material Museum is created for studying latest construction materials, technology and specifications, samples, prototypes, miniature and models. Material Lab consists of </a:t>
              </a:r>
              <a:r>
                <a:rPr lang="en-US" dirty="0"/>
                <a:t>Samples of Plumbing Equipment, Samples of Carpentry Equipment, Samples of Electrical Equipment, Construction Tools, Joinery Details, Miniature Models of Joinery for different materials etc.</a:t>
              </a:r>
              <a:endParaRPr lang="ko-KR" altLang="en-US" dirty="0"/>
            </a:p>
          </p:txBody>
        </p:sp>
        <p:sp>
          <p:nvSpPr>
            <p:cNvPr id="73" name="TextBox 72">
              <a:extLst>
                <a:ext uri="{FF2B5EF4-FFF2-40B4-BE49-F238E27FC236}">
                  <a16:creationId xmlns="" xmlns:a16="http://schemas.microsoft.com/office/drawing/2014/main" id="{76C55629-C2F6-45B8-AE31-2E0DFEC88600}"/>
                </a:ext>
              </a:extLst>
            </p:cNvPr>
            <p:cNvSpPr txBox="1"/>
            <p:nvPr/>
          </p:nvSpPr>
          <p:spPr>
            <a:xfrm>
              <a:off x="4636424" y="5144267"/>
              <a:ext cx="2908198" cy="307777"/>
            </a:xfrm>
            <a:prstGeom prst="rect">
              <a:avLst/>
            </a:prstGeom>
            <a:ln>
              <a:noFill/>
              <a:headEnd type="oval"/>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r"/>
              <a:r>
                <a:rPr lang="en-US" altLang="ko-KR" sz="1400" b="1" dirty="0">
                  <a:solidFill>
                    <a:srgbClr val="9FEC23"/>
                  </a:solidFill>
                  <a:latin typeface="Calibri" pitchFamily="34" charset="0"/>
                  <a:cs typeface="Calibri" pitchFamily="34" charset="0"/>
                </a:rPr>
                <a:t>MATERIAL LAB  </a:t>
              </a:r>
              <a:endParaRPr lang="ko-KR" altLang="en-US" sz="1400" b="1" dirty="0">
                <a:solidFill>
                  <a:srgbClr val="9FEC23"/>
                </a:solidFill>
                <a:latin typeface="Calibri" pitchFamily="34" charset="0"/>
                <a:cs typeface="Calibri" pitchFamily="34" charset="0"/>
              </a:endParaRPr>
            </a:p>
          </p:txBody>
        </p:sp>
        <p:cxnSp>
          <p:nvCxnSpPr>
            <p:cNvPr id="74" name="Straight Connector 73">
              <a:extLst>
                <a:ext uri="{FF2B5EF4-FFF2-40B4-BE49-F238E27FC236}">
                  <a16:creationId xmlns="" xmlns:a16="http://schemas.microsoft.com/office/drawing/2014/main" id="{8ABE571B-339A-44EB-8AA5-3B111379D8B3}"/>
                </a:ext>
              </a:extLst>
            </p:cNvPr>
            <p:cNvCxnSpPr/>
            <p:nvPr/>
          </p:nvCxnSpPr>
          <p:spPr>
            <a:xfrm>
              <a:off x="4636424" y="5421265"/>
              <a:ext cx="2918420" cy="0"/>
            </a:xfrm>
            <a:prstGeom prst="line">
              <a:avLst/>
            </a:prstGeom>
            <a:ln>
              <a:solidFill>
                <a:srgbClr val="0070C0"/>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 xmlns:a16="http://schemas.microsoft.com/office/drawing/2014/main" id="{6D6FEF3C-F92A-42A5-B682-9AF06316D798}"/>
              </a:ext>
            </a:extLst>
          </p:cNvPr>
          <p:cNvSpPr txBox="1"/>
          <p:nvPr/>
        </p:nvSpPr>
        <p:spPr>
          <a:xfrm>
            <a:off x="7911956" y="-193807"/>
            <a:ext cx="4500291" cy="923330"/>
          </a:xfrm>
          <a:prstGeom prst="rect">
            <a:avLst/>
          </a:prstGeom>
          <a:noFill/>
        </p:spPr>
        <p:txBody>
          <a:bodyPr wrap="square" rtlCol="0">
            <a:spAutoFit/>
          </a:bodyPr>
          <a:lstStyle/>
          <a:p>
            <a:r>
              <a:rPr lang="en-US" altLang="ko-KR" sz="5400" dirty="0">
                <a:solidFill>
                  <a:srgbClr val="9FEC23"/>
                </a:solidFill>
                <a:latin typeface="Cambria" pitchFamily="18" charset="0"/>
                <a:cs typeface="Calibri" pitchFamily="34" charset="0"/>
              </a:rPr>
              <a:t>Laboratories</a:t>
            </a:r>
            <a:endParaRPr lang="ko-KR" altLang="en-US" sz="5400" dirty="0">
              <a:solidFill>
                <a:srgbClr val="9FEC23"/>
              </a:solidFill>
              <a:latin typeface="Cambria" pitchFamily="18" charset="0"/>
              <a:cs typeface="Calibri" pitchFamily="34" charset="0"/>
            </a:endParaRPr>
          </a:p>
        </p:txBody>
      </p:sp>
      <p:grpSp>
        <p:nvGrpSpPr>
          <p:cNvPr id="78" name="Group 77">
            <a:extLst>
              <a:ext uri="{FF2B5EF4-FFF2-40B4-BE49-F238E27FC236}">
                <a16:creationId xmlns="" xmlns:a16="http://schemas.microsoft.com/office/drawing/2014/main" id="{B51DD842-1320-434A-88BB-B2BF190AE18D}"/>
              </a:ext>
            </a:extLst>
          </p:cNvPr>
          <p:cNvGrpSpPr/>
          <p:nvPr/>
        </p:nvGrpSpPr>
        <p:grpSpPr>
          <a:xfrm>
            <a:off x="4014596" y="284416"/>
            <a:ext cx="4162808" cy="4116050"/>
            <a:chOff x="4022289" y="1370462"/>
            <a:chExt cx="4162808" cy="4116050"/>
          </a:xfrm>
        </p:grpSpPr>
        <p:sp>
          <p:nvSpPr>
            <p:cNvPr id="79" name="Donut 17">
              <a:extLst>
                <a:ext uri="{FF2B5EF4-FFF2-40B4-BE49-F238E27FC236}">
                  <a16:creationId xmlns="" xmlns:a16="http://schemas.microsoft.com/office/drawing/2014/main" id="{17A101AC-5D1F-4256-981A-835CCD4A46BD}"/>
                </a:ext>
              </a:extLst>
            </p:cNvPr>
            <p:cNvSpPr/>
            <p:nvPr/>
          </p:nvSpPr>
          <p:spPr>
            <a:xfrm>
              <a:off x="4257861" y="1763665"/>
              <a:ext cx="3722848" cy="3722847"/>
            </a:xfrm>
            <a:prstGeom prst="donut">
              <a:avLst>
                <a:gd name="adj" fmla="val 106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nvGrpSpPr>
            <p:cNvPr id="80" name="Group 4">
              <a:extLst>
                <a:ext uri="{FF2B5EF4-FFF2-40B4-BE49-F238E27FC236}">
                  <a16:creationId xmlns="" xmlns:a16="http://schemas.microsoft.com/office/drawing/2014/main" id="{C3F93A0F-AA5B-4E6E-92D6-AD67F9B73C11}"/>
                </a:ext>
              </a:extLst>
            </p:cNvPr>
            <p:cNvGrpSpPr/>
            <p:nvPr/>
          </p:nvGrpSpPr>
          <p:grpSpPr>
            <a:xfrm>
              <a:off x="4022289" y="1370462"/>
              <a:ext cx="4162808" cy="3826058"/>
              <a:chOff x="2829719" y="1899183"/>
              <a:chExt cx="3701454" cy="3402026"/>
            </a:xfrm>
          </p:grpSpPr>
          <p:sp>
            <p:nvSpPr>
              <p:cNvPr id="96" name="Freeform 6">
                <a:extLst>
                  <a:ext uri="{FF2B5EF4-FFF2-40B4-BE49-F238E27FC236}">
                    <a16:creationId xmlns="" xmlns:a16="http://schemas.microsoft.com/office/drawing/2014/main" id="{6CFA3F67-7C9D-4591-A57E-A445995938CC}"/>
                  </a:ext>
                </a:extLst>
              </p:cNvPr>
              <p:cNvSpPr>
                <a:spLocks/>
              </p:cNvSpPr>
              <p:nvPr/>
            </p:nvSpPr>
            <p:spPr bwMode="auto">
              <a:xfrm>
                <a:off x="4696967" y="3728201"/>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00CC99"/>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97" name="Freeform 6">
                <a:extLst>
                  <a:ext uri="{FF2B5EF4-FFF2-40B4-BE49-F238E27FC236}">
                    <a16:creationId xmlns="" xmlns:a16="http://schemas.microsoft.com/office/drawing/2014/main" id="{51BDCFED-EBCD-4F05-92B3-CEF7761D92EF}"/>
                  </a:ext>
                </a:extLst>
              </p:cNvPr>
              <p:cNvSpPr>
                <a:spLocks/>
              </p:cNvSpPr>
              <p:nvPr/>
            </p:nvSpPr>
            <p:spPr bwMode="auto">
              <a:xfrm rot="14400000">
                <a:off x="3858478" y="2029782"/>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98" name="Freeform 6">
                <a:extLst>
                  <a:ext uri="{FF2B5EF4-FFF2-40B4-BE49-F238E27FC236}">
                    <a16:creationId xmlns="" xmlns:a16="http://schemas.microsoft.com/office/drawing/2014/main" id="{F32DE64C-B3E4-4A66-A0D5-B421AA216ACD}"/>
                  </a:ext>
                </a:extLst>
              </p:cNvPr>
              <p:cNvSpPr>
                <a:spLocks/>
              </p:cNvSpPr>
              <p:nvPr/>
            </p:nvSpPr>
            <p:spPr bwMode="auto">
              <a:xfrm flipH="1">
                <a:off x="2829719" y="3728201"/>
                <a:ext cx="1880593"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ko-KR" altLang="en-US" sz="2700"/>
              </a:p>
            </p:txBody>
          </p:sp>
          <p:sp>
            <p:nvSpPr>
              <p:cNvPr id="99" name="Oval 98">
                <a:extLst>
                  <a:ext uri="{FF2B5EF4-FFF2-40B4-BE49-F238E27FC236}">
                    <a16:creationId xmlns="" xmlns:a16="http://schemas.microsoft.com/office/drawing/2014/main" id="{945D1617-E7F5-469F-BCEA-4777ABA113B5}"/>
                  </a:ext>
                </a:extLst>
              </p:cNvPr>
              <p:cNvSpPr/>
              <p:nvPr/>
            </p:nvSpPr>
            <p:spPr>
              <a:xfrm>
                <a:off x="4169785" y="2093822"/>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sp>
            <p:nvSpPr>
              <p:cNvPr id="100" name="Oval 99">
                <a:extLst>
                  <a:ext uri="{FF2B5EF4-FFF2-40B4-BE49-F238E27FC236}">
                    <a16:creationId xmlns="" xmlns:a16="http://schemas.microsoft.com/office/drawing/2014/main" id="{3FDDB830-F8CB-46F0-824B-1487F1F5A2C3}"/>
                  </a:ext>
                </a:extLst>
              </p:cNvPr>
              <p:cNvSpPr/>
              <p:nvPr/>
            </p:nvSpPr>
            <p:spPr>
              <a:xfrm>
                <a:off x="5231789" y="4003773"/>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sp>
            <p:nvSpPr>
              <p:cNvPr id="101" name="Oval 100">
                <a:extLst>
                  <a:ext uri="{FF2B5EF4-FFF2-40B4-BE49-F238E27FC236}">
                    <a16:creationId xmlns="" xmlns:a16="http://schemas.microsoft.com/office/drawing/2014/main" id="{02A1BE8C-5882-4095-B7A4-B5CA4175DC63}"/>
                  </a:ext>
                </a:extLst>
              </p:cNvPr>
              <p:cNvSpPr/>
              <p:nvPr/>
            </p:nvSpPr>
            <p:spPr>
              <a:xfrm>
                <a:off x="3030323" y="4013298"/>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sp>
            <p:nvSpPr>
              <p:cNvPr id="102" name="Oval 101">
                <a:extLst>
                  <a:ext uri="{FF2B5EF4-FFF2-40B4-BE49-F238E27FC236}">
                    <a16:creationId xmlns="" xmlns:a16="http://schemas.microsoft.com/office/drawing/2014/main" id="{4D254FAA-18D2-48D8-8E6A-2F6BC53FC79C}"/>
                  </a:ext>
                </a:extLst>
              </p:cNvPr>
              <p:cNvSpPr/>
              <p:nvPr/>
            </p:nvSpPr>
            <p:spPr>
              <a:xfrm>
                <a:off x="4379537" y="3558158"/>
                <a:ext cx="649663" cy="64966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3" name="Oval 102">
                <a:extLst>
                  <a:ext uri="{FF2B5EF4-FFF2-40B4-BE49-F238E27FC236}">
                    <a16:creationId xmlns="" xmlns:a16="http://schemas.microsoft.com/office/drawing/2014/main" id="{C311ACA8-C198-4695-81B3-D9556DBAFFCF}"/>
                  </a:ext>
                </a:extLst>
              </p:cNvPr>
              <p:cNvSpPr/>
              <p:nvPr/>
            </p:nvSpPr>
            <p:spPr>
              <a:xfrm>
                <a:off x="4425717" y="3609056"/>
                <a:ext cx="548372" cy="548372"/>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sp>
          <p:nvSpPr>
            <p:cNvPr id="81" name="TextBox 80">
              <a:extLst>
                <a:ext uri="{FF2B5EF4-FFF2-40B4-BE49-F238E27FC236}">
                  <a16:creationId xmlns="" xmlns:a16="http://schemas.microsoft.com/office/drawing/2014/main" id="{35E0DBE3-8364-4988-BF02-02333BB6322C}"/>
                </a:ext>
              </a:extLst>
            </p:cNvPr>
            <p:cNvSpPr txBox="1"/>
            <p:nvPr/>
          </p:nvSpPr>
          <p:spPr>
            <a:xfrm>
              <a:off x="4320360" y="4606086"/>
              <a:ext cx="1077118" cy="284178"/>
            </a:xfrm>
            <a:prstGeom prst="rect">
              <a:avLst/>
            </a:prstGeom>
            <a:noFill/>
          </p:spPr>
          <p:txBody>
            <a:bodyPr wrap="square" rtlCol="0" anchor="b">
              <a:spAutoFit/>
            </a:bodyPr>
            <a:lstStyle/>
            <a:p>
              <a:pPr algn="ctr"/>
              <a:r>
                <a:rPr lang="en-US" altLang="ko-KR" sz="1200" b="1" dirty="0">
                  <a:cs typeface="Calibri" pitchFamily="34" charset="0"/>
                </a:rPr>
                <a:t>SOFTWARE</a:t>
              </a:r>
              <a:endParaRPr lang="ko-KR" altLang="en-US" sz="1200" b="1" dirty="0">
                <a:cs typeface="Calibri" pitchFamily="34" charset="0"/>
              </a:endParaRPr>
            </a:p>
          </p:txBody>
        </p:sp>
        <p:grpSp>
          <p:nvGrpSpPr>
            <p:cNvPr id="82" name="Group 62">
              <a:extLst>
                <a:ext uri="{FF2B5EF4-FFF2-40B4-BE49-F238E27FC236}">
                  <a16:creationId xmlns="" xmlns:a16="http://schemas.microsoft.com/office/drawing/2014/main" id="{094280E9-2BFE-42B4-9DFF-D073BE7787EC}"/>
                </a:ext>
              </a:extLst>
            </p:cNvPr>
            <p:cNvGrpSpPr/>
            <p:nvPr/>
          </p:nvGrpSpPr>
          <p:grpSpPr>
            <a:xfrm>
              <a:off x="4446560" y="4022286"/>
              <a:ext cx="839896" cy="579397"/>
              <a:chOff x="9227264" y="3083444"/>
              <a:chExt cx="2213020" cy="1526638"/>
            </a:xfrm>
          </p:grpSpPr>
          <p:sp>
            <p:nvSpPr>
              <p:cNvPr id="87" name="Rectangle: Rounded Corners 46">
                <a:extLst>
                  <a:ext uri="{FF2B5EF4-FFF2-40B4-BE49-F238E27FC236}">
                    <a16:creationId xmlns="" xmlns:a16="http://schemas.microsoft.com/office/drawing/2014/main" id="{F924519E-471F-4C7E-917E-32818E9CB9F7}"/>
                  </a:ext>
                </a:extLst>
              </p:cNvPr>
              <p:cNvSpPr/>
              <p:nvPr/>
            </p:nvSpPr>
            <p:spPr>
              <a:xfrm>
                <a:off x="9227264" y="3083444"/>
                <a:ext cx="2213020" cy="133841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8" name="Rectangle 87">
                <a:extLst>
                  <a:ext uri="{FF2B5EF4-FFF2-40B4-BE49-F238E27FC236}">
                    <a16:creationId xmlns="" xmlns:a16="http://schemas.microsoft.com/office/drawing/2014/main" id="{F7E334B0-6B8E-4A90-9206-73310C9CE3CE}"/>
                  </a:ext>
                </a:extLst>
              </p:cNvPr>
              <p:cNvSpPr/>
              <p:nvPr/>
            </p:nvSpPr>
            <p:spPr>
              <a:xfrm>
                <a:off x="9380258" y="3238567"/>
                <a:ext cx="1907031" cy="10529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89" name="Rectangle 88">
                <a:extLst>
                  <a:ext uri="{FF2B5EF4-FFF2-40B4-BE49-F238E27FC236}">
                    <a16:creationId xmlns="" xmlns:a16="http://schemas.microsoft.com/office/drawing/2014/main" id="{D90181E9-C3F3-40DB-84B3-40306BF27C3F}"/>
                  </a:ext>
                </a:extLst>
              </p:cNvPr>
              <p:cNvSpPr/>
              <p:nvPr/>
            </p:nvSpPr>
            <p:spPr>
              <a:xfrm>
                <a:off x="9227264" y="4490217"/>
                <a:ext cx="2213020" cy="1198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90" name="Rectangle 89">
                <a:extLst>
                  <a:ext uri="{FF2B5EF4-FFF2-40B4-BE49-F238E27FC236}">
                    <a16:creationId xmlns="" xmlns:a16="http://schemas.microsoft.com/office/drawing/2014/main" id="{7AC8A7AE-D817-42EA-822B-FFEB204BA19D}"/>
                  </a:ext>
                </a:extLst>
              </p:cNvPr>
              <p:cNvSpPr/>
              <p:nvPr/>
            </p:nvSpPr>
            <p:spPr>
              <a:xfrm>
                <a:off x="9999259" y="4490217"/>
                <a:ext cx="669029" cy="477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91" name="Rectangle 90">
                <a:extLst>
                  <a:ext uri="{FF2B5EF4-FFF2-40B4-BE49-F238E27FC236}">
                    <a16:creationId xmlns="" xmlns:a16="http://schemas.microsoft.com/office/drawing/2014/main" id="{F2503FA0-BEB5-4465-A9D5-96614047617C}"/>
                  </a:ext>
                </a:extLst>
              </p:cNvPr>
              <p:cNvSpPr/>
              <p:nvPr/>
            </p:nvSpPr>
            <p:spPr>
              <a:xfrm>
                <a:off x="9659155" y="3453209"/>
                <a:ext cx="292664" cy="621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Rectangle 91">
                <a:extLst>
                  <a:ext uri="{FF2B5EF4-FFF2-40B4-BE49-F238E27FC236}">
                    <a16:creationId xmlns="" xmlns:a16="http://schemas.microsoft.com/office/drawing/2014/main" id="{ECEF2A61-D553-4387-AED8-819926E69F48}"/>
                  </a:ext>
                </a:extLst>
              </p:cNvPr>
              <p:cNvSpPr/>
              <p:nvPr/>
            </p:nvSpPr>
            <p:spPr>
              <a:xfrm>
                <a:off x="10069354" y="3659221"/>
                <a:ext cx="292663" cy="415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Rectangle 92">
                <a:extLst>
                  <a:ext uri="{FF2B5EF4-FFF2-40B4-BE49-F238E27FC236}">
                    <a16:creationId xmlns="" xmlns:a16="http://schemas.microsoft.com/office/drawing/2014/main" id="{E92717D1-68FA-4343-9FF5-82EC3A1B65EB}"/>
                  </a:ext>
                </a:extLst>
              </p:cNvPr>
              <p:cNvSpPr/>
              <p:nvPr/>
            </p:nvSpPr>
            <p:spPr>
              <a:xfrm>
                <a:off x="10479551" y="3748083"/>
                <a:ext cx="221525" cy="326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4" name="Straight Connector 93">
                <a:extLst>
                  <a:ext uri="{FF2B5EF4-FFF2-40B4-BE49-F238E27FC236}">
                    <a16:creationId xmlns="" xmlns:a16="http://schemas.microsoft.com/office/drawing/2014/main" id="{980B3958-ACC5-43D3-BC05-4D482ABD6888}"/>
                  </a:ext>
                </a:extLst>
              </p:cNvPr>
              <p:cNvCxnSpPr>
                <a:cxnSpLocks/>
              </p:cNvCxnSpPr>
              <p:nvPr/>
            </p:nvCxnSpPr>
            <p:spPr>
              <a:xfrm flipV="1">
                <a:off x="9530365" y="4074597"/>
                <a:ext cx="1455313" cy="1"/>
              </a:xfrm>
              <a:prstGeom prst="line">
                <a:avLst/>
              </a:prstGeom>
            </p:spPr>
            <p:style>
              <a:lnRef idx="3">
                <a:schemeClr val="dk1"/>
              </a:lnRef>
              <a:fillRef idx="0">
                <a:schemeClr val="dk1"/>
              </a:fillRef>
              <a:effectRef idx="2">
                <a:schemeClr val="dk1"/>
              </a:effectRef>
              <a:fontRef idx="minor">
                <a:schemeClr val="tx1"/>
              </a:fontRef>
            </p:style>
          </p:cxnSp>
          <p:cxnSp>
            <p:nvCxnSpPr>
              <p:cNvPr id="95" name="Straight Connector 94">
                <a:extLst>
                  <a:ext uri="{FF2B5EF4-FFF2-40B4-BE49-F238E27FC236}">
                    <a16:creationId xmlns="" xmlns:a16="http://schemas.microsoft.com/office/drawing/2014/main" id="{5892AD7C-5C7F-44EC-8860-ADEB968A2A5B}"/>
                  </a:ext>
                </a:extLst>
              </p:cNvPr>
              <p:cNvCxnSpPr/>
              <p:nvPr/>
            </p:nvCxnSpPr>
            <p:spPr>
              <a:xfrm flipV="1">
                <a:off x="9659155" y="3293455"/>
                <a:ext cx="0" cy="998099"/>
              </a:xfrm>
              <a:prstGeom prst="line">
                <a:avLst/>
              </a:prstGeom>
            </p:spPr>
            <p:style>
              <a:lnRef idx="3">
                <a:schemeClr val="dk1"/>
              </a:lnRef>
              <a:fillRef idx="0">
                <a:schemeClr val="dk1"/>
              </a:fillRef>
              <a:effectRef idx="2">
                <a:schemeClr val="dk1"/>
              </a:effectRef>
              <a:fontRef idx="minor">
                <a:schemeClr val="tx1"/>
              </a:fontRef>
            </p:style>
          </p:cxnSp>
        </p:grpSp>
        <p:pic>
          <p:nvPicPr>
            <p:cNvPr id="83" name="Picture 82">
              <a:extLst>
                <a:ext uri="{FF2B5EF4-FFF2-40B4-BE49-F238E27FC236}">
                  <a16:creationId xmlns="" xmlns:a16="http://schemas.microsoft.com/office/drawing/2014/main" id="{EC68D1A0-9536-4363-A65B-B020392B54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4887" y="3887616"/>
              <a:ext cx="834959" cy="834959"/>
            </a:xfrm>
            <a:prstGeom prst="rect">
              <a:avLst/>
            </a:prstGeom>
          </p:spPr>
        </p:pic>
        <p:pic>
          <p:nvPicPr>
            <p:cNvPr id="84" name="Picture 83">
              <a:extLst>
                <a:ext uri="{FF2B5EF4-FFF2-40B4-BE49-F238E27FC236}">
                  <a16:creationId xmlns="" xmlns:a16="http://schemas.microsoft.com/office/drawing/2014/main" id="{38927947-CA2E-4422-B6F0-41B5087C34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793" t="1658" r="28637" b="80668"/>
            <a:stretch/>
          </p:blipFill>
          <p:spPr>
            <a:xfrm>
              <a:off x="5836047" y="1674297"/>
              <a:ext cx="647056" cy="810674"/>
            </a:xfrm>
            <a:prstGeom prst="rect">
              <a:avLst/>
            </a:prstGeom>
          </p:spPr>
        </p:pic>
        <p:sp>
          <p:nvSpPr>
            <p:cNvPr id="85" name="TextBox 84">
              <a:extLst>
                <a:ext uri="{FF2B5EF4-FFF2-40B4-BE49-F238E27FC236}">
                  <a16:creationId xmlns="" xmlns:a16="http://schemas.microsoft.com/office/drawing/2014/main" id="{2ACAFC7C-A66B-4A83-805D-F6DB1D0269BB}"/>
                </a:ext>
              </a:extLst>
            </p:cNvPr>
            <p:cNvSpPr txBox="1"/>
            <p:nvPr/>
          </p:nvSpPr>
          <p:spPr>
            <a:xfrm>
              <a:off x="5626213" y="2465723"/>
              <a:ext cx="1077118" cy="284178"/>
            </a:xfrm>
            <a:prstGeom prst="rect">
              <a:avLst/>
            </a:prstGeom>
            <a:noFill/>
          </p:spPr>
          <p:txBody>
            <a:bodyPr wrap="square" rtlCol="0">
              <a:spAutoFit/>
            </a:bodyPr>
            <a:lstStyle/>
            <a:p>
              <a:pPr algn="ctr"/>
              <a:r>
                <a:rPr lang="en-IN" altLang="ko-KR" sz="1200" b="1" dirty="0">
                  <a:cs typeface="Calibri" pitchFamily="34" charset="0"/>
                </a:rPr>
                <a:t>MATERIAL</a:t>
              </a:r>
              <a:r>
                <a:rPr lang="en-IN" altLang="ko-KR" sz="1200" b="1" dirty="0">
                  <a:solidFill>
                    <a:schemeClr val="accent1"/>
                  </a:solidFill>
                  <a:cs typeface="Calibri" pitchFamily="34" charset="0"/>
                </a:rPr>
                <a:t> </a:t>
              </a:r>
              <a:endParaRPr lang="ko-KR" altLang="en-US" sz="1200" b="1" dirty="0">
                <a:solidFill>
                  <a:schemeClr val="accent1"/>
                </a:solidFill>
                <a:cs typeface="Calibri" pitchFamily="34" charset="0"/>
              </a:endParaRPr>
            </a:p>
          </p:txBody>
        </p:sp>
        <p:sp>
          <p:nvSpPr>
            <p:cNvPr id="86" name="TextBox 85">
              <a:extLst>
                <a:ext uri="{FF2B5EF4-FFF2-40B4-BE49-F238E27FC236}">
                  <a16:creationId xmlns="" xmlns:a16="http://schemas.microsoft.com/office/drawing/2014/main" id="{C8D552EA-0B82-4E99-8C8B-1685A6DAE315}"/>
                </a:ext>
              </a:extLst>
            </p:cNvPr>
            <p:cNvSpPr txBox="1"/>
            <p:nvPr/>
          </p:nvSpPr>
          <p:spPr>
            <a:xfrm>
              <a:off x="6853169" y="4652521"/>
              <a:ext cx="1077118" cy="284178"/>
            </a:xfrm>
            <a:prstGeom prst="rect">
              <a:avLst/>
            </a:prstGeom>
            <a:noFill/>
          </p:spPr>
          <p:txBody>
            <a:bodyPr wrap="square" rtlCol="0" anchor="b">
              <a:spAutoFit/>
            </a:bodyPr>
            <a:lstStyle/>
            <a:p>
              <a:pPr algn="ctr"/>
              <a:r>
                <a:rPr lang="en-US" altLang="ko-KR" sz="1200" b="1" dirty="0">
                  <a:cs typeface="Calibri" pitchFamily="34" charset="0"/>
                </a:rPr>
                <a:t>SURVEY</a:t>
              </a:r>
              <a:endParaRPr lang="ko-KR" altLang="en-US" sz="1200" b="1" dirty="0">
                <a:cs typeface="Calibri" pitchFamily="34" charset="0"/>
              </a:endParaRPr>
            </a:p>
          </p:txBody>
        </p:sp>
      </p:grpSp>
      <p:grpSp>
        <p:nvGrpSpPr>
          <p:cNvPr id="105" name="그룹 7">
            <a:extLst>
              <a:ext uri="{FF2B5EF4-FFF2-40B4-BE49-F238E27FC236}">
                <a16:creationId xmlns="" xmlns:a16="http://schemas.microsoft.com/office/drawing/2014/main" id="{87B39329-4D63-4308-9E93-CD78E91B7402}"/>
              </a:ext>
            </a:extLst>
          </p:cNvPr>
          <p:cNvGrpSpPr/>
          <p:nvPr/>
        </p:nvGrpSpPr>
        <p:grpSpPr>
          <a:xfrm>
            <a:off x="484521" y="1274616"/>
            <a:ext cx="3461649" cy="1569660"/>
            <a:chOff x="890962" y="2144778"/>
            <a:chExt cx="3744000" cy="1569660"/>
          </a:xfrm>
        </p:grpSpPr>
        <p:sp>
          <p:nvSpPr>
            <p:cNvPr id="106" name="TextBox 105">
              <a:extLst>
                <a:ext uri="{FF2B5EF4-FFF2-40B4-BE49-F238E27FC236}">
                  <a16:creationId xmlns="" xmlns:a16="http://schemas.microsoft.com/office/drawing/2014/main" id="{505EF449-E204-4717-8215-27190343F55E}"/>
                </a:ext>
              </a:extLst>
            </p:cNvPr>
            <p:cNvSpPr txBox="1"/>
            <p:nvPr/>
          </p:nvSpPr>
          <p:spPr>
            <a:xfrm>
              <a:off x="912456" y="2421776"/>
              <a:ext cx="3701012" cy="1292662"/>
            </a:xfrm>
            <a:prstGeom prst="rect">
              <a:avLst/>
            </a:prstGeom>
            <a:noFill/>
          </p:spPr>
          <p:txBody>
            <a:bodyPr wrap="square" rtlCol="0">
              <a:spAutoFit/>
            </a:bodyPr>
            <a:lstStyle/>
            <a:p>
              <a:pPr algn="just"/>
              <a:r>
                <a:rPr lang="en-US" sz="1300" dirty="0">
                  <a:solidFill>
                    <a:schemeClr val="bg1"/>
                  </a:solidFill>
                  <a:latin typeface="Calibri" pitchFamily="34" charset="0"/>
                  <a:cs typeface="Calibri" pitchFamily="34" charset="0"/>
                </a:rPr>
                <a:t>The Research &amp; Consultancy Cell undertakes architectural, urban design and environmental Impact assessment projects &amp; research works and provides Opportunities to the students to work with, acquire more knowledge &amp;  learn  practical aspects of the practice.</a:t>
              </a:r>
            </a:p>
          </p:txBody>
        </p:sp>
        <p:sp>
          <p:nvSpPr>
            <p:cNvPr id="107" name="TextBox 106">
              <a:extLst>
                <a:ext uri="{FF2B5EF4-FFF2-40B4-BE49-F238E27FC236}">
                  <a16:creationId xmlns="" xmlns:a16="http://schemas.microsoft.com/office/drawing/2014/main" id="{3910EBC6-204F-4DF1-9D03-EEDB7FCE4088}"/>
                </a:ext>
              </a:extLst>
            </p:cNvPr>
            <p:cNvSpPr txBox="1"/>
            <p:nvPr/>
          </p:nvSpPr>
          <p:spPr>
            <a:xfrm>
              <a:off x="906954" y="2144778"/>
              <a:ext cx="3712016" cy="307777"/>
            </a:xfrm>
            <a:prstGeom prst="rect">
              <a:avLst/>
            </a:prstGeom>
            <a:noFill/>
          </p:spPr>
          <p:txBody>
            <a:bodyPr wrap="square" rtlCol="0">
              <a:spAutoFit/>
            </a:bodyPr>
            <a:lstStyle/>
            <a:p>
              <a:r>
                <a:rPr lang="en-US" altLang="ko-KR" sz="1400" b="1" dirty="0">
                  <a:solidFill>
                    <a:srgbClr val="9FEC23"/>
                  </a:solidFill>
                  <a:latin typeface="Calibri" pitchFamily="34" charset="0"/>
                  <a:cs typeface="Calibri" pitchFamily="34" charset="0"/>
                </a:rPr>
                <a:t>RESEARCH &amp; CONSULTANCY CELL</a:t>
              </a:r>
              <a:endParaRPr lang="ko-KR" altLang="en-US" sz="1400" b="1" dirty="0">
                <a:solidFill>
                  <a:srgbClr val="9FEC23"/>
                </a:solidFill>
                <a:latin typeface="Calibri" pitchFamily="34" charset="0"/>
                <a:cs typeface="Calibri" pitchFamily="34" charset="0"/>
              </a:endParaRPr>
            </a:p>
          </p:txBody>
        </p:sp>
        <p:cxnSp>
          <p:nvCxnSpPr>
            <p:cNvPr id="108" name="Straight Connector 107">
              <a:extLst>
                <a:ext uri="{FF2B5EF4-FFF2-40B4-BE49-F238E27FC236}">
                  <a16:creationId xmlns="" xmlns:a16="http://schemas.microsoft.com/office/drawing/2014/main" id="{E12DBB06-FA53-4658-A66D-4B02391E0BB6}"/>
                </a:ext>
              </a:extLst>
            </p:cNvPr>
            <p:cNvCxnSpPr/>
            <p:nvPr/>
          </p:nvCxnSpPr>
          <p:spPr>
            <a:xfrm>
              <a:off x="890962" y="2421776"/>
              <a:ext cx="3744000" cy="0"/>
            </a:xfrm>
            <a:prstGeom prst="line">
              <a:avLst/>
            </a:prstGeom>
            <a:ln w="12700">
              <a:solidFill>
                <a:srgbClr val="0070C0"/>
              </a:solidFill>
              <a:headEnd type="none"/>
              <a:tailEnd type="oval"/>
            </a:ln>
          </p:spPr>
          <p:style>
            <a:lnRef idx="3">
              <a:schemeClr val="accent4"/>
            </a:lnRef>
            <a:fillRef idx="0">
              <a:schemeClr val="accent4"/>
            </a:fillRef>
            <a:effectRef idx="2">
              <a:schemeClr val="accent4"/>
            </a:effectRef>
            <a:fontRef idx="minor">
              <a:schemeClr val="tx1"/>
            </a:fontRef>
          </p:style>
        </p:cxnSp>
      </p:grpSp>
      <p:sp>
        <p:nvSpPr>
          <p:cNvPr id="111" name="TextBox 110"/>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18</a:t>
            </a:r>
          </a:p>
        </p:txBody>
      </p:sp>
      <p:grpSp>
        <p:nvGrpSpPr>
          <p:cNvPr id="52" name="그룹 3">
            <a:extLst>
              <a:ext uri="{FF2B5EF4-FFF2-40B4-BE49-F238E27FC236}">
                <a16:creationId xmlns="" xmlns:a16="http://schemas.microsoft.com/office/drawing/2014/main" id="{6EED8D94-0D6F-4194-96DE-B6037EF08534}"/>
              </a:ext>
            </a:extLst>
          </p:cNvPr>
          <p:cNvGrpSpPr/>
          <p:nvPr/>
        </p:nvGrpSpPr>
        <p:grpSpPr>
          <a:xfrm>
            <a:off x="8454245" y="2536499"/>
            <a:ext cx="3419856" cy="969495"/>
            <a:chOff x="4620337" y="5144267"/>
            <a:chExt cx="2935583" cy="969495"/>
          </a:xfrm>
        </p:grpSpPr>
        <p:sp>
          <p:nvSpPr>
            <p:cNvPr id="53" name="TextBox 52">
              <a:extLst>
                <a:ext uri="{FF2B5EF4-FFF2-40B4-BE49-F238E27FC236}">
                  <a16:creationId xmlns="" xmlns:a16="http://schemas.microsoft.com/office/drawing/2014/main" id="{E4B03B0F-99D3-4DB4-AD12-9DB3BC138303}"/>
                </a:ext>
              </a:extLst>
            </p:cNvPr>
            <p:cNvSpPr txBox="1"/>
            <p:nvPr/>
          </p:nvSpPr>
          <p:spPr>
            <a:xfrm>
              <a:off x="4620337" y="5421265"/>
              <a:ext cx="2935583" cy="692497"/>
            </a:xfrm>
            <a:prstGeom prst="rect">
              <a:avLst/>
            </a:prstGeom>
            <a:ln>
              <a:noFill/>
              <a:headEnd type="oval"/>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en-US"/>
              </a:defPPr>
              <a:lvl1pPr algn="just">
                <a:defRPr sz="1300">
                  <a:solidFill>
                    <a:schemeClr val="bg1"/>
                  </a:solidFill>
                  <a:latin typeface="Calibri" pitchFamily="34" charset="0"/>
                  <a:cs typeface="Calibri" pitchFamily="34" charset="0"/>
                </a:defRPr>
              </a:lvl1pPr>
            </a:lstStyle>
            <a:p>
              <a:r>
                <a:rPr lang="en-US" dirty="0" smtClean="0"/>
                <a:t>Students are provided with an access to and training in the latest technology and Virtual Reality gadgets.</a:t>
              </a:r>
              <a:endParaRPr lang="en-US" dirty="0"/>
            </a:p>
          </p:txBody>
        </p:sp>
        <p:sp>
          <p:nvSpPr>
            <p:cNvPr id="54" name="TextBox 53">
              <a:extLst>
                <a:ext uri="{FF2B5EF4-FFF2-40B4-BE49-F238E27FC236}">
                  <a16:creationId xmlns="" xmlns:a16="http://schemas.microsoft.com/office/drawing/2014/main" id="{76C55629-C2F6-45B8-AE31-2E0DFEC88600}"/>
                </a:ext>
              </a:extLst>
            </p:cNvPr>
            <p:cNvSpPr txBox="1"/>
            <p:nvPr/>
          </p:nvSpPr>
          <p:spPr>
            <a:xfrm>
              <a:off x="4636424" y="5144267"/>
              <a:ext cx="2908198" cy="307777"/>
            </a:xfrm>
            <a:prstGeom prst="rect">
              <a:avLst/>
            </a:prstGeom>
            <a:ln>
              <a:noFill/>
              <a:headEnd type="oval"/>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r"/>
              <a:r>
                <a:rPr lang="en-US" altLang="ko-KR" sz="1400" b="1" dirty="0" smtClean="0">
                  <a:solidFill>
                    <a:srgbClr val="9FEC23"/>
                  </a:solidFill>
                  <a:latin typeface="Calibri" pitchFamily="34" charset="0"/>
                  <a:cs typeface="Calibri" pitchFamily="34" charset="0"/>
                </a:rPr>
                <a:t>VIRTUAL REALITY </a:t>
              </a:r>
              <a:r>
                <a:rPr lang="en-US" altLang="ko-KR" sz="1400" b="1" dirty="0">
                  <a:solidFill>
                    <a:srgbClr val="9FEC23"/>
                  </a:solidFill>
                  <a:latin typeface="Calibri" pitchFamily="34" charset="0"/>
                  <a:cs typeface="Calibri" pitchFamily="34" charset="0"/>
                </a:rPr>
                <a:t>LAB  </a:t>
              </a:r>
              <a:endParaRPr lang="ko-KR" altLang="en-US" sz="1400" b="1" dirty="0">
                <a:solidFill>
                  <a:srgbClr val="9FEC23"/>
                </a:solidFill>
                <a:latin typeface="Calibri" pitchFamily="34" charset="0"/>
                <a:cs typeface="Calibri" pitchFamily="34" charset="0"/>
              </a:endParaRPr>
            </a:p>
          </p:txBody>
        </p:sp>
        <p:cxnSp>
          <p:nvCxnSpPr>
            <p:cNvPr id="55" name="Straight Connector 54">
              <a:extLst>
                <a:ext uri="{FF2B5EF4-FFF2-40B4-BE49-F238E27FC236}">
                  <a16:creationId xmlns="" xmlns:a16="http://schemas.microsoft.com/office/drawing/2014/main" id="{8ABE571B-339A-44EB-8AA5-3B111379D8B3}"/>
                </a:ext>
              </a:extLst>
            </p:cNvPr>
            <p:cNvCxnSpPr/>
            <p:nvPr/>
          </p:nvCxnSpPr>
          <p:spPr>
            <a:xfrm>
              <a:off x="4636424" y="5421265"/>
              <a:ext cx="2918420" cy="0"/>
            </a:xfrm>
            <a:prstGeom prst="line">
              <a:avLst/>
            </a:prstGeom>
            <a:ln>
              <a:solidFill>
                <a:srgbClr val="0070C0"/>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56" name="그룹 3">
            <a:extLst>
              <a:ext uri="{FF2B5EF4-FFF2-40B4-BE49-F238E27FC236}">
                <a16:creationId xmlns="" xmlns:a16="http://schemas.microsoft.com/office/drawing/2014/main" id="{6EED8D94-0D6F-4194-96DE-B6037EF08534}"/>
              </a:ext>
            </a:extLst>
          </p:cNvPr>
          <p:cNvGrpSpPr/>
          <p:nvPr/>
        </p:nvGrpSpPr>
        <p:grpSpPr>
          <a:xfrm>
            <a:off x="8444560" y="3584189"/>
            <a:ext cx="3419856" cy="1369605"/>
            <a:chOff x="4620337" y="5144267"/>
            <a:chExt cx="2935583" cy="1369605"/>
          </a:xfrm>
        </p:grpSpPr>
        <p:sp>
          <p:nvSpPr>
            <p:cNvPr id="57" name="TextBox 56">
              <a:extLst>
                <a:ext uri="{FF2B5EF4-FFF2-40B4-BE49-F238E27FC236}">
                  <a16:creationId xmlns="" xmlns:a16="http://schemas.microsoft.com/office/drawing/2014/main" id="{E4B03B0F-99D3-4DB4-AD12-9DB3BC138303}"/>
                </a:ext>
              </a:extLst>
            </p:cNvPr>
            <p:cNvSpPr txBox="1"/>
            <p:nvPr/>
          </p:nvSpPr>
          <p:spPr>
            <a:xfrm>
              <a:off x="4620337" y="5421265"/>
              <a:ext cx="2935583" cy="1092607"/>
            </a:xfrm>
            <a:prstGeom prst="rect">
              <a:avLst/>
            </a:prstGeom>
            <a:ln>
              <a:noFill/>
              <a:headEnd type="oval"/>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en-US"/>
              </a:defPPr>
              <a:lvl1pPr algn="just">
                <a:defRPr sz="1300">
                  <a:solidFill>
                    <a:schemeClr val="bg1"/>
                  </a:solidFill>
                  <a:latin typeface="Calibri" pitchFamily="34" charset="0"/>
                  <a:cs typeface="Calibri" pitchFamily="34" charset="0"/>
                </a:defRPr>
              </a:lvl1pPr>
            </a:lstStyle>
            <a:p>
              <a:r>
                <a:rPr lang="en-US" dirty="0" smtClean="0"/>
                <a:t>3D Printers are made available to the students for giving them an exposure to the latest technology in the market. This helps them visualize and produce their design more efficiently and realistically.</a:t>
              </a:r>
              <a:endParaRPr lang="en-US" dirty="0"/>
            </a:p>
          </p:txBody>
        </p:sp>
        <p:sp>
          <p:nvSpPr>
            <p:cNvPr id="58" name="TextBox 57">
              <a:extLst>
                <a:ext uri="{FF2B5EF4-FFF2-40B4-BE49-F238E27FC236}">
                  <a16:creationId xmlns="" xmlns:a16="http://schemas.microsoft.com/office/drawing/2014/main" id="{76C55629-C2F6-45B8-AE31-2E0DFEC88600}"/>
                </a:ext>
              </a:extLst>
            </p:cNvPr>
            <p:cNvSpPr txBox="1"/>
            <p:nvPr/>
          </p:nvSpPr>
          <p:spPr>
            <a:xfrm>
              <a:off x="4636424" y="5144267"/>
              <a:ext cx="2908198" cy="307777"/>
            </a:xfrm>
            <a:prstGeom prst="rect">
              <a:avLst/>
            </a:prstGeom>
            <a:ln>
              <a:noFill/>
              <a:headEnd type="oval"/>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r"/>
              <a:r>
                <a:rPr lang="en-US" altLang="ko-KR" sz="1400" b="1" dirty="0" smtClean="0">
                  <a:solidFill>
                    <a:srgbClr val="9FEC23"/>
                  </a:solidFill>
                  <a:latin typeface="Calibri" pitchFamily="34" charset="0"/>
                  <a:cs typeface="Calibri" pitchFamily="34" charset="0"/>
                </a:rPr>
                <a:t>3D PRINTING LAB  </a:t>
              </a:r>
              <a:endParaRPr lang="ko-KR" altLang="en-US" sz="1400" b="1" dirty="0">
                <a:solidFill>
                  <a:srgbClr val="9FEC23"/>
                </a:solidFill>
                <a:latin typeface="Calibri" pitchFamily="34" charset="0"/>
                <a:cs typeface="Calibri" pitchFamily="34" charset="0"/>
              </a:endParaRPr>
            </a:p>
          </p:txBody>
        </p:sp>
        <p:cxnSp>
          <p:nvCxnSpPr>
            <p:cNvPr id="65" name="Straight Connector 64">
              <a:extLst>
                <a:ext uri="{FF2B5EF4-FFF2-40B4-BE49-F238E27FC236}">
                  <a16:creationId xmlns="" xmlns:a16="http://schemas.microsoft.com/office/drawing/2014/main" id="{8ABE571B-339A-44EB-8AA5-3B111379D8B3}"/>
                </a:ext>
              </a:extLst>
            </p:cNvPr>
            <p:cNvCxnSpPr/>
            <p:nvPr/>
          </p:nvCxnSpPr>
          <p:spPr>
            <a:xfrm>
              <a:off x="4636424" y="5421265"/>
              <a:ext cx="2918420" cy="0"/>
            </a:xfrm>
            <a:prstGeom prst="line">
              <a:avLst/>
            </a:prstGeom>
            <a:ln>
              <a:solidFill>
                <a:srgbClr val="0070C0"/>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66" name="그룹 3">
            <a:extLst>
              <a:ext uri="{FF2B5EF4-FFF2-40B4-BE49-F238E27FC236}">
                <a16:creationId xmlns="" xmlns:a16="http://schemas.microsoft.com/office/drawing/2014/main" id="{6EED8D94-0D6F-4194-96DE-B6037EF08534}"/>
              </a:ext>
            </a:extLst>
          </p:cNvPr>
          <p:cNvGrpSpPr/>
          <p:nvPr/>
        </p:nvGrpSpPr>
        <p:grpSpPr>
          <a:xfrm>
            <a:off x="8443430" y="5031989"/>
            <a:ext cx="3419856" cy="1369605"/>
            <a:chOff x="4620337" y="5144267"/>
            <a:chExt cx="2935583" cy="1369605"/>
          </a:xfrm>
        </p:grpSpPr>
        <p:sp>
          <p:nvSpPr>
            <p:cNvPr id="109" name="TextBox 108">
              <a:extLst>
                <a:ext uri="{FF2B5EF4-FFF2-40B4-BE49-F238E27FC236}">
                  <a16:creationId xmlns="" xmlns:a16="http://schemas.microsoft.com/office/drawing/2014/main" id="{E4B03B0F-99D3-4DB4-AD12-9DB3BC138303}"/>
                </a:ext>
              </a:extLst>
            </p:cNvPr>
            <p:cNvSpPr txBox="1"/>
            <p:nvPr/>
          </p:nvSpPr>
          <p:spPr>
            <a:xfrm>
              <a:off x="4620337" y="5421265"/>
              <a:ext cx="2935583" cy="1092607"/>
            </a:xfrm>
            <a:prstGeom prst="rect">
              <a:avLst/>
            </a:prstGeom>
            <a:ln>
              <a:noFill/>
              <a:headEnd type="oval"/>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en-US"/>
              </a:defPPr>
              <a:lvl1pPr algn="just">
                <a:defRPr sz="1300">
                  <a:solidFill>
                    <a:schemeClr val="bg1"/>
                  </a:solidFill>
                  <a:latin typeface="Calibri" pitchFamily="34" charset="0"/>
                  <a:cs typeface="Calibri" pitchFamily="34" charset="0"/>
                </a:defRPr>
              </a:lvl1pPr>
            </a:lstStyle>
            <a:p>
              <a:r>
                <a:rPr lang="en-US" dirty="0" smtClean="0"/>
                <a:t>Exposure to hands on activity is promoted and students participations is made mandatory at </a:t>
              </a:r>
              <a:r>
                <a:rPr lang="en-US" dirty="0" err="1" smtClean="0"/>
                <a:t>DYPUSoD</a:t>
              </a:r>
              <a:r>
                <a:rPr lang="en-US" dirty="0" smtClean="0"/>
                <a:t>. A well equipped Carpentry Lab with latest tools and  equipments is established at the University Campus.</a:t>
              </a:r>
              <a:endParaRPr lang="en-US" dirty="0"/>
            </a:p>
          </p:txBody>
        </p:sp>
        <p:sp>
          <p:nvSpPr>
            <p:cNvPr id="112" name="TextBox 111">
              <a:extLst>
                <a:ext uri="{FF2B5EF4-FFF2-40B4-BE49-F238E27FC236}">
                  <a16:creationId xmlns="" xmlns:a16="http://schemas.microsoft.com/office/drawing/2014/main" id="{76C55629-C2F6-45B8-AE31-2E0DFEC88600}"/>
                </a:ext>
              </a:extLst>
            </p:cNvPr>
            <p:cNvSpPr txBox="1"/>
            <p:nvPr/>
          </p:nvSpPr>
          <p:spPr>
            <a:xfrm>
              <a:off x="4636424" y="5144267"/>
              <a:ext cx="2908198" cy="307777"/>
            </a:xfrm>
            <a:prstGeom prst="rect">
              <a:avLst/>
            </a:prstGeom>
            <a:ln>
              <a:noFill/>
              <a:headEnd type="oval"/>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r"/>
              <a:r>
                <a:rPr lang="en-US" altLang="ko-KR" sz="1400" b="1" dirty="0" smtClean="0">
                  <a:solidFill>
                    <a:srgbClr val="9FEC23"/>
                  </a:solidFill>
                  <a:latin typeface="Calibri" pitchFamily="34" charset="0"/>
                  <a:cs typeface="Calibri" pitchFamily="34" charset="0"/>
                </a:rPr>
                <a:t>CARPENTRY LAB  </a:t>
              </a:r>
              <a:endParaRPr lang="ko-KR" altLang="en-US" sz="1400" b="1" dirty="0">
                <a:solidFill>
                  <a:srgbClr val="9FEC23"/>
                </a:solidFill>
                <a:latin typeface="Calibri" pitchFamily="34" charset="0"/>
                <a:cs typeface="Calibri" pitchFamily="34" charset="0"/>
              </a:endParaRPr>
            </a:p>
          </p:txBody>
        </p:sp>
        <p:cxnSp>
          <p:nvCxnSpPr>
            <p:cNvPr id="113" name="Straight Connector 112">
              <a:extLst>
                <a:ext uri="{FF2B5EF4-FFF2-40B4-BE49-F238E27FC236}">
                  <a16:creationId xmlns="" xmlns:a16="http://schemas.microsoft.com/office/drawing/2014/main" id="{8ABE571B-339A-44EB-8AA5-3B111379D8B3}"/>
                </a:ext>
              </a:extLst>
            </p:cNvPr>
            <p:cNvCxnSpPr/>
            <p:nvPr/>
          </p:nvCxnSpPr>
          <p:spPr>
            <a:xfrm>
              <a:off x="4636424" y="5421265"/>
              <a:ext cx="2918420" cy="0"/>
            </a:xfrm>
            <a:prstGeom prst="line">
              <a:avLst/>
            </a:prstGeom>
            <a:ln>
              <a:solidFill>
                <a:srgbClr val="0070C0"/>
              </a:solidFill>
              <a:headEnd type="oval"/>
              <a:tailEnd type="none"/>
            </a:ln>
          </p:spPr>
          <p:style>
            <a:lnRef idx="1">
              <a:schemeClr val="accent1"/>
            </a:lnRef>
            <a:fillRef idx="0">
              <a:schemeClr val="accent1"/>
            </a:fillRef>
            <a:effectRef idx="0">
              <a:schemeClr val="accent1"/>
            </a:effectRef>
            <a:fontRef idx="minor">
              <a:schemeClr val="tx1"/>
            </a:fontRef>
          </p:style>
        </p:cxnSp>
      </p:grpSp>
      <p:pic>
        <p:nvPicPr>
          <p:cNvPr id="60" name="Picture 59" descr="PHOTO-2022-10-13-16-23-10.jpg"/>
          <p:cNvPicPr>
            <a:picLocks noChangeAspect="1"/>
          </p:cNvPicPr>
          <p:nvPr/>
        </p:nvPicPr>
        <p:blipFill>
          <a:blip r:embed="rId4"/>
          <a:srcRect t="24190"/>
          <a:stretch>
            <a:fillRect/>
          </a:stretch>
        </p:blipFill>
        <p:spPr>
          <a:xfrm>
            <a:off x="4190206" y="4663550"/>
            <a:ext cx="3581400" cy="2036282"/>
          </a:xfrm>
          <a:prstGeom prst="rect">
            <a:avLst/>
          </a:prstGeom>
        </p:spPr>
      </p:pic>
      <p:pic>
        <p:nvPicPr>
          <p:cNvPr id="62" name="Picture 61" descr="IMG20230405115204.jpg"/>
          <p:cNvPicPr>
            <a:picLocks noChangeAspect="1"/>
          </p:cNvPicPr>
          <p:nvPr/>
        </p:nvPicPr>
        <p:blipFill>
          <a:blip r:embed="rId5"/>
          <a:stretch>
            <a:fillRect/>
          </a:stretch>
        </p:blipFill>
        <p:spPr>
          <a:xfrm>
            <a:off x="608805" y="2896394"/>
            <a:ext cx="3216965" cy="1450788"/>
          </a:xfrm>
          <a:prstGeom prst="rect">
            <a:avLst/>
          </a:prstGeom>
        </p:spPr>
      </p:pic>
      <p:pic>
        <p:nvPicPr>
          <p:cNvPr id="2" name="Picture 1"/>
          <p:cNvPicPr>
            <a:picLocks noChangeAspect="1"/>
          </p:cNvPicPr>
          <p:nvPr/>
        </p:nvPicPr>
        <p:blipFill>
          <a:blip r:embed="rId6"/>
          <a:stretch>
            <a:fillRect/>
          </a:stretch>
        </p:blipFill>
        <p:spPr>
          <a:xfrm>
            <a:off x="55519" y="-19669"/>
            <a:ext cx="3883489" cy="121930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Text Placeholder 1">
            <a:extLst>
              <a:ext uri="{FF2B5EF4-FFF2-40B4-BE49-F238E27FC236}">
                <a16:creationId xmlns="" xmlns:a16="http://schemas.microsoft.com/office/drawing/2014/main" id="{BF6AD335-B912-4758-9E3A-0CC170B593CB}"/>
              </a:ext>
            </a:extLst>
          </p:cNvPr>
          <p:cNvSpPr txBox="1">
            <a:spLocks/>
          </p:cNvSpPr>
          <p:nvPr/>
        </p:nvSpPr>
        <p:spPr>
          <a:xfrm>
            <a:off x="6299885" y="346224"/>
            <a:ext cx="5890528" cy="923330"/>
          </a:xfrm>
          <a:prstGeom prst="rect">
            <a:avLst/>
          </a:prstGeom>
        </p:spPr>
        <p:txBody>
          <a:bodyPr wrap="square" anchor="b">
            <a:spAutoFit/>
          </a:bodyPr>
          <a:lstStyle>
            <a:defPPr>
              <a:defRPr lang="en-US"/>
            </a:defPPr>
            <a:lvl1pPr algn="r">
              <a:defRPr sz="5400">
                <a:solidFill>
                  <a:srgbClr val="FFCA08"/>
                </a:solidFill>
                <a:latin typeface="Calibri" pitchFamily="34" charset="0"/>
                <a:cs typeface="Calibri" pitchFamily="34" charset="0"/>
              </a:defRPr>
            </a:lvl1pPr>
          </a:lstStyle>
          <a:p>
            <a:pPr algn="ctr"/>
            <a:r>
              <a:rPr lang="en-US" dirty="0">
                <a:solidFill>
                  <a:srgbClr val="9FEC23"/>
                </a:solidFill>
                <a:latin typeface="Cambria" pitchFamily="18" charset="0"/>
              </a:rPr>
              <a:t>Investment in Labs </a:t>
            </a:r>
          </a:p>
        </p:txBody>
      </p:sp>
      <p:sp>
        <p:nvSpPr>
          <p:cNvPr id="66" name="Rectangle 65"/>
          <p:cNvSpPr/>
          <p:nvPr/>
        </p:nvSpPr>
        <p:spPr>
          <a:xfrm flipV="1">
            <a:off x="-1" y="1269554"/>
            <a:ext cx="12190413" cy="72008"/>
          </a:xfrm>
          <a:prstGeom prst="rect">
            <a:avLst/>
          </a:prstGeom>
          <a:solidFill>
            <a:srgbClr val="9FE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4" name="Group 63">
            <a:extLst>
              <a:ext uri="{FF2B5EF4-FFF2-40B4-BE49-F238E27FC236}">
                <a16:creationId xmlns="" xmlns:a16="http://schemas.microsoft.com/office/drawing/2014/main" id="{03D4E322-0036-487A-9D18-94313EB48457}"/>
              </a:ext>
            </a:extLst>
          </p:cNvPr>
          <p:cNvGrpSpPr/>
          <p:nvPr/>
        </p:nvGrpSpPr>
        <p:grpSpPr>
          <a:xfrm>
            <a:off x="1430166" y="4952010"/>
            <a:ext cx="1887124" cy="1361000"/>
            <a:chOff x="-475008" y="1214658"/>
            <a:chExt cx="2849836" cy="1361000"/>
          </a:xfrm>
        </p:grpSpPr>
        <p:sp>
          <p:nvSpPr>
            <p:cNvPr id="67" name="TextBox 66">
              <a:extLst>
                <a:ext uri="{FF2B5EF4-FFF2-40B4-BE49-F238E27FC236}">
                  <a16:creationId xmlns="" xmlns:a16="http://schemas.microsoft.com/office/drawing/2014/main" id="{6B476C9A-D99B-427A-A06A-EC7283BE7C5A}"/>
                </a:ext>
              </a:extLst>
            </p:cNvPr>
            <p:cNvSpPr txBox="1"/>
            <p:nvPr/>
          </p:nvSpPr>
          <p:spPr>
            <a:xfrm>
              <a:off x="-475008" y="1214658"/>
              <a:ext cx="2849836" cy="307777"/>
            </a:xfrm>
            <a:prstGeom prst="rect">
              <a:avLst/>
            </a:prstGeom>
            <a:noFill/>
          </p:spPr>
          <p:txBody>
            <a:bodyPr wrap="square" rtlCol="0" anchor="ctr">
              <a:spAutoFit/>
            </a:bodyPr>
            <a:lstStyle/>
            <a:p>
              <a:r>
                <a:rPr lang="en-US" altLang="ko-KR" sz="1400" b="1" dirty="0">
                  <a:solidFill>
                    <a:srgbClr val="9FEC23"/>
                  </a:solidFill>
                  <a:latin typeface="Calibri" pitchFamily="34" charset="0"/>
                  <a:cs typeface="Calibri" pitchFamily="34" charset="0"/>
                </a:rPr>
                <a:t>RESEARCH LAB</a:t>
              </a:r>
              <a:endParaRPr lang="ko-KR" altLang="en-US" sz="1400" b="1" dirty="0">
                <a:solidFill>
                  <a:srgbClr val="9FEC23"/>
                </a:solidFill>
                <a:latin typeface="Calibri" pitchFamily="34" charset="0"/>
                <a:cs typeface="Calibri" pitchFamily="34" charset="0"/>
              </a:endParaRPr>
            </a:p>
          </p:txBody>
        </p:sp>
        <p:sp>
          <p:nvSpPr>
            <p:cNvPr id="68" name="TextBox 67">
              <a:extLst>
                <a:ext uri="{FF2B5EF4-FFF2-40B4-BE49-F238E27FC236}">
                  <a16:creationId xmlns="" xmlns:a16="http://schemas.microsoft.com/office/drawing/2014/main" id="{FC71521E-9A89-490A-A8A1-2396275EF7E7}"/>
                </a:ext>
              </a:extLst>
            </p:cNvPr>
            <p:cNvSpPr txBox="1"/>
            <p:nvPr/>
          </p:nvSpPr>
          <p:spPr>
            <a:xfrm>
              <a:off x="-475008" y="1621551"/>
              <a:ext cx="2839472" cy="954107"/>
            </a:xfrm>
            <a:prstGeom prst="rect">
              <a:avLst/>
            </a:prstGeom>
            <a:noFill/>
          </p:spPr>
          <p:txBody>
            <a:bodyPr wrap="square" rtlCol="0">
              <a:spAutoFit/>
            </a:bodyPr>
            <a:lstStyle/>
            <a:p>
              <a:r>
                <a:rPr lang="en-US" altLang="ko-KR" sz="1400" dirty="0">
                  <a:solidFill>
                    <a:schemeClr val="bg1"/>
                  </a:solidFill>
                  <a:latin typeface="Calibri" pitchFamily="34" charset="0"/>
                  <a:cs typeface="Calibri" pitchFamily="34" charset="0"/>
                </a:rPr>
                <a:t>Latest IT infrastructure  and Interaction Spaces for Students, Faculties and Clients. </a:t>
              </a:r>
            </a:p>
          </p:txBody>
        </p:sp>
      </p:grpSp>
      <p:grpSp>
        <p:nvGrpSpPr>
          <p:cNvPr id="69" name="Group 68">
            <a:extLst>
              <a:ext uri="{FF2B5EF4-FFF2-40B4-BE49-F238E27FC236}">
                <a16:creationId xmlns="" xmlns:a16="http://schemas.microsoft.com/office/drawing/2014/main" id="{4020470F-97E4-4905-8F38-1ACC513D4473}"/>
              </a:ext>
            </a:extLst>
          </p:cNvPr>
          <p:cNvGrpSpPr/>
          <p:nvPr/>
        </p:nvGrpSpPr>
        <p:grpSpPr>
          <a:xfrm>
            <a:off x="4163188" y="4952010"/>
            <a:ext cx="1887124" cy="1404543"/>
            <a:chOff x="-475008" y="1214658"/>
            <a:chExt cx="2849836" cy="1404543"/>
          </a:xfrm>
        </p:grpSpPr>
        <p:sp>
          <p:nvSpPr>
            <p:cNvPr id="70" name="TextBox 69">
              <a:extLst>
                <a:ext uri="{FF2B5EF4-FFF2-40B4-BE49-F238E27FC236}">
                  <a16:creationId xmlns="" xmlns:a16="http://schemas.microsoft.com/office/drawing/2014/main" id="{5FBB23DF-0285-4F6E-A3B8-154B2DC49EA5}"/>
                </a:ext>
              </a:extLst>
            </p:cNvPr>
            <p:cNvSpPr txBox="1"/>
            <p:nvPr/>
          </p:nvSpPr>
          <p:spPr>
            <a:xfrm>
              <a:off x="-475008" y="1214658"/>
              <a:ext cx="2849836" cy="307777"/>
            </a:xfrm>
            <a:prstGeom prst="rect">
              <a:avLst/>
            </a:prstGeom>
            <a:noFill/>
          </p:spPr>
          <p:txBody>
            <a:bodyPr wrap="square" rtlCol="0" anchor="ctr">
              <a:spAutoFit/>
            </a:bodyPr>
            <a:lstStyle/>
            <a:p>
              <a:r>
                <a:rPr lang="en-US" altLang="ko-KR" sz="1400" b="1" dirty="0">
                  <a:solidFill>
                    <a:srgbClr val="9FEC23"/>
                  </a:solidFill>
                  <a:latin typeface="Calibri" pitchFamily="34" charset="0"/>
                  <a:cs typeface="Calibri" pitchFamily="34" charset="0"/>
                </a:rPr>
                <a:t>MATERIAL LAB</a:t>
              </a:r>
              <a:endParaRPr lang="ko-KR" altLang="en-US" sz="1400" b="1" dirty="0">
                <a:solidFill>
                  <a:srgbClr val="9FEC23"/>
                </a:solidFill>
                <a:latin typeface="Calibri" pitchFamily="34" charset="0"/>
                <a:cs typeface="Calibri" pitchFamily="34" charset="0"/>
              </a:endParaRPr>
            </a:p>
          </p:txBody>
        </p:sp>
        <p:sp>
          <p:nvSpPr>
            <p:cNvPr id="71" name="TextBox 70">
              <a:extLst>
                <a:ext uri="{FF2B5EF4-FFF2-40B4-BE49-F238E27FC236}">
                  <a16:creationId xmlns="" xmlns:a16="http://schemas.microsoft.com/office/drawing/2014/main" id="{002C0B1A-DE8C-48A9-97FF-D91AC5CCE02F}"/>
                </a:ext>
              </a:extLst>
            </p:cNvPr>
            <p:cNvSpPr txBox="1"/>
            <p:nvPr/>
          </p:nvSpPr>
          <p:spPr>
            <a:xfrm>
              <a:off x="-469827" y="1665094"/>
              <a:ext cx="2839472" cy="954107"/>
            </a:xfrm>
            <a:prstGeom prst="rect">
              <a:avLst/>
            </a:prstGeom>
            <a:noFill/>
          </p:spPr>
          <p:txBody>
            <a:bodyPr wrap="square" rtlCol="0">
              <a:spAutoFit/>
            </a:bodyPr>
            <a:lstStyle/>
            <a:p>
              <a:r>
                <a:rPr lang="en-US" altLang="ko-KR" sz="1400" dirty="0">
                  <a:solidFill>
                    <a:schemeClr val="bg1"/>
                  </a:solidFill>
                  <a:latin typeface="Calibri" pitchFamily="34" charset="0"/>
                  <a:cs typeface="Calibri" pitchFamily="34" charset="0"/>
                </a:rPr>
                <a:t>Construction materials, samples, prototypes and miniature models etc.</a:t>
              </a:r>
            </a:p>
          </p:txBody>
        </p:sp>
      </p:grpSp>
      <p:grpSp>
        <p:nvGrpSpPr>
          <p:cNvPr id="72" name="Group 71">
            <a:extLst>
              <a:ext uri="{FF2B5EF4-FFF2-40B4-BE49-F238E27FC236}">
                <a16:creationId xmlns="" xmlns:a16="http://schemas.microsoft.com/office/drawing/2014/main" id="{3F6090EB-42BC-4C46-8F11-819312DA70A4}"/>
              </a:ext>
            </a:extLst>
          </p:cNvPr>
          <p:cNvGrpSpPr/>
          <p:nvPr/>
        </p:nvGrpSpPr>
        <p:grpSpPr>
          <a:xfrm>
            <a:off x="6906260" y="4941962"/>
            <a:ext cx="1997258" cy="1414591"/>
            <a:chOff x="-475008" y="1204610"/>
            <a:chExt cx="3016154" cy="1414591"/>
          </a:xfrm>
        </p:grpSpPr>
        <p:sp>
          <p:nvSpPr>
            <p:cNvPr id="73" name="TextBox 72">
              <a:extLst>
                <a:ext uri="{FF2B5EF4-FFF2-40B4-BE49-F238E27FC236}">
                  <a16:creationId xmlns="" xmlns:a16="http://schemas.microsoft.com/office/drawing/2014/main" id="{D68EB298-71BD-4BC4-88A9-88E4668F011C}"/>
                </a:ext>
              </a:extLst>
            </p:cNvPr>
            <p:cNvSpPr txBox="1"/>
            <p:nvPr/>
          </p:nvSpPr>
          <p:spPr>
            <a:xfrm>
              <a:off x="-475008" y="1204610"/>
              <a:ext cx="2849836" cy="307777"/>
            </a:xfrm>
            <a:prstGeom prst="rect">
              <a:avLst/>
            </a:prstGeom>
            <a:noFill/>
          </p:spPr>
          <p:txBody>
            <a:bodyPr wrap="square" rtlCol="0" anchor="ctr">
              <a:spAutoFit/>
            </a:bodyPr>
            <a:lstStyle/>
            <a:p>
              <a:r>
                <a:rPr lang="en-US" altLang="ko-KR" sz="1400" b="1" dirty="0">
                  <a:solidFill>
                    <a:srgbClr val="9FEC23"/>
                  </a:solidFill>
                  <a:latin typeface="Calibri" pitchFamily="34" charset="0"/>
                  <a:cs typeface="Calibri" pitchFamily="34" charset="0"/>
                </a:rPr>
                <a:t>SURVEY LAB </a:t>
              </a:r>
              <a:endParaRPr lang="ko-KR" altLang="en-US" sz="1400" b="1" dirty="0">
                <a:solidFill>
                  <a:srgbClr val="9FEC23"/>
                </a:solidFill>
                <a:latin typeface="Calibri" pitchFamily="34" charset="0"/>
                <a:cs typeface="Calibri" pitchFamily="34" charset="0"/>
              </a:endParaRPr>
            </a:p>
          </p:txBody>
        </p:sp>
        <p:sp>
          <p:nvSpPr>
            <p:cNvPr id="74" name="TextBox 73">
              <a:extLst>
                <a:ext uri="{FF2B5EF4-FFF2-40B4-BE49-F238E27FC236}">
                  <a16:creationId xmlns="" xmlns:a16="http://schemas.microsoft.com/office/drawing/2014/main" id="{75FB4CC8-2F4A-43D2-A186-7A942C5EAAA7}"/>
                </a:ext>
              </a:extLst>
            </p:cNvPr>
            <p:cNvSpPr txBox="1"/>
            <p:nvPr/>
          </p:nvSpPr>
          <p:spPr>
            <a:xfrm>
              <a:off x="-464644" y="1665094"/>
              <a:ext cx="3005790" cy="954107"/>
            </a:xfrm>
            <a:prstGeom prst="rect">
              <a:avLst/>
            </a:prstGeom>
            <a:noFill/>
          </p:spPr>
          <p:txBody>
            <a:bodyPr wrap="square" rtlCol="0">
              <a:spAutoFit/>
            </a:bodyPr>
            <a:lstStyle/>
            <a:p>
              <a:r>
                <a:rPr lang="en-US" altLang="ko-KR" sz="1400" dirty="0">
                  <a:solidFill>
                    <a:schemeClr val="bg1"/>
                  </a:solidFill>
                  <a:latin typeface="Calibri" pitchFamily="34" charset="0"/>
                  <a:cs typeface="Calibri" pitchFamily="34" charset="0"/>
                </a:rPr>
                <a:t>Well equipped Survey &amp; leveling and Climatology labs with latest Gazettes and equipment's </a:t>
              </a:r>
            </a:p>
          </p:txBody>
        </p:sp>
      </p:grpSp>
      <p:grpSp>
        <p:nvGrpSpPr>
          <p:cNvPr id="75" name="Group 74">
            <a:extLst>
              <a:ext uri="{FF2B5EF4-FFF2-40B4-BE49-F238E27FC236}">
                <a16:creationId xmlns="" xmlns:a16="http://schemas.microsoft.com/office/drawing/2014/main" id="{7B3C8604-0E67-41CC-BFB7-1F5135716123}"/>
              </a:ext>
            </a:extLst>
          </p:cNvPr>
          <p:cNvGrpSpPr/>
          <p:nvPr/>
        </p:nvGrpSpPr>
        <p:grpSpPr>
          <a:xfrm>
            <a:off x="9659378" y="4951272"/>
            <a:ext cx="1887124" cy="1189839"/>
            <a:chOff x="-475008" y="1189644"/>
            <a:chExt cx="2849836" cy="900240"/>
          </a:xfrm>
        </p:grpSpPr>
        <p:sp>
          <p:nvSpPr>
            <p:cNvPr id="76" name="TextBox 75">
              <a:extLst>
                <a:ext uri="{FF2B5EF4-FFF2-40B4-BE49-F238E27FC236}">
                  <a16:creationId xmlns="" xmlns:a16="http://schemas.microsoft.com/office/drawing/2014/main" id="{9ED718FB-E601-44A1-9392-704ACDA288B6}"/>
                </a:ext>
              </a:extLst>
            </p:cNvPr>
            <p:cNvSpPr txBox="1"/>
            <p:nvPr/>
          </p:nvSpPr>
          <p:spPr>
            <a:xfrm>
              <a:off x="-475008" y="1189644"/>
              <a:ext cx="2849836" cy="232866"/>
            </a:xfrm>
            <a:prstGeom prst="rect">
              <a:avLst/>
            </a:prstGeom>
            <a:noFill/>
          </p:spPr>
          <p:txBody>
            <a:bodyPr wrap="square" rtlCol="0" anchor="ctr">
              <a:spAutoFit/>
            </a:bodyPr>
            <a:lstStyle/>
            <a:p>
              <a:r>
                <a:rPr lang="en-US" altLang="ko-KR" sz="1400" b="1" dirty="0">
                  <a:solidFill>
                    <a:srgbClr val="9FEC23"/>
                  </a:solidFill>
                  <a:latin typeface="Calibri" pitchFamily="34" charset="0"/>
                  <a:cs typeface="Calibri" pitchFamily="34" charset="0"/>
                </a:rPr>
                <a:t>COMPUTER LAB</a:t>
              </a:r>
              <a:endParaRPr lang="ko-KR" altLang="en-US" sz="1400" b="1" dirty="0">
                <a:solidFill>
                  <a:srgbClr val="9FEC23"/>
                </a:solidFill>
                <a:latin typeface="Calibri" pitchFamily="34" charset="0"/>
                <a:cs typeface="Calibri" pitchFamily="34" charset="0"/>
              </a:endParaRPr>
            </a:p>
          </p:txBody>
        </p:sp>
        <p:sp>
          <p:nvSpPr>
            <p:cNvPr id="77" name="TextBox 76">
              <a:extLst>
                <a:ext uri="{FF2B5EF4-FFF2-40B4-BE49-F238E27FC236}">
                  <a16:creationId xmlns="" xmlns:a16="http://schemas.microsoft.com/office/drawing/2014/main" id="{ABB74499-4EEE-4640-801A-FB60AC46F451}"/>
                </a:ext>
              </a:extLst>
            </p:cNvPr>
            <p:cNvSpPr txBox="1"/>
            <p:nvPr/>
          </p:nvSpPr>
          <p:spPr>
            <a:xfrm>
              <a:off x="-475008" y="1531006"/>
              <a:ext cx="2839472" cy="558878"/>
            </a:xfrm>
            <a:prstGeom prst="rect">
              <a:avLst/>
            </a:prstGeom>
            <a:noFill/>
          </p:spPr>
          <p:txBody>
            <a:bodyPr wrap="square" rtlCol="0">
              <a:spAutoFit/>
            </a:bodyPr>
            <a:lstStyle/>
            <a:p>
              <a:r>
                <a:rPr lang="en-US" altLang="ko-KR" sz="1400" dirty="0">
                  <a:solidFill>
                    <a:schemeClr val="bg1"/>
                  </a:solidFill>
                  <a:latin typeface="Calibri" pitchFamily="34" charset="0"/>
                  <a:cs typeface="Calibri" pitchFamily="34" charset="0"/>
                </a:rPr>
                <a:t>Latest Configuration Computers, Laptops with Latest Software.</a:t>
              </a:r>
            </a:p>
          </p:txBody>
        </p:sp>
      </p:grpSp>
      <p:sp>
        <p:nvSpPr>
          <p:cNvPr id="78" name="TextBox 77">
            <a:extLst>
              <a:ext uri="{FF2B5EF4-FFF2-40B4-BE49-F238E27FC236}">
                <a16:creationId xmlns="" xmlns:a16="http://schemas.microsoft.com/office/drawing/2014/main" id="{8D42E9A0-ACAA-4E61-BD52-E857523A64DE}"/>
              </a:ext>
            </a:extLst>
          </p:cNvPr>
          <p:cNvSpPr txBox="1"/>
          <p:nvPr/>
        </p:nvSpPr>
        <p:spPr>
          <a:xfrm>
            <a:off x="682503" y="5052490"/>
            <a:ext cx="765296" cy="584775"/>
          </a:xfrm>
          <a:prstGeom prst="rect">
            <a:avLst/>
          </a:prstGeom>
          <a:noFill/>
        </p:spPr>
        <p:txBody>
          <a:bodyPr wrap="square" rtlCol="0">
            <a:spAutoFit/>
          </a:bodyPr>
          <a:lstStyle/>
          <a:p>
            <a:pPr algn="ctr"/>
            <a:r>
              <a:rPr lang="en-US" altLang="ko-KR" sz="3200" b="1" dirty="0">
                <a:solidFill>
                  <a:srgbClr val="9FEC23"/>
                </a:solidFill>
                <a:latin typeface="Calibri" pitchFamily="34" charset="0"/>
                <a:cs typeface="Calibri" pitchFamily="34" charset="0"/>
              </a:rPr>
              <a:t>01</a:t>
            </a:r>
            <a:endParaRPr lang="ko-KR" altLang="en-US" sz="3200" b="1" dirty="0">
              <a:solidFill>
                <a:srgbClr val="9FEC23"/>
              </a:solidFill>
              <a:latin typeface="Calibri" pitchFamily="34" charset="0"/>
              <a:cs typeface="Calibri" pitchFamily="34" charset="0"/>
            </a:endParaRPr>
          </a:p>
        </p:txBody>
      </p:sp>
      <p:sp>
        <p:nvSpPr>
          <p:cNvPr id="79" name="TextBox 78">
            <a:extLst>
              <a:ext uri="{FF2B5EF4-FFF2-40B4-BE49-F238E27FC236}">
                <a16:creationId xmlns="" xmlns:a16="http://schemas.microsoft.com/office/drawing/2014/main" id="{D83A2732-C57B-41AD-B584-D67C9A22D16E}"/>
              </a:ext>
            </a:extLst>
          </p:cNvPr>
          <p:cNvSpPr txBox="1"/>
          <p:nvPr/>
        </p:nvSpPr>
        <p:spPr>
          <a:xfrm>
            <a:off x="3422241" y="5053560"/>
            <a:ext cx="765296" cy="584775"/>
          </a:xfrm>
          <a:prstGeom prst="rect">
            <a:avLst/>
          </a:prstGeom>
          <a:noFill/>
        </p:spPr>
        <p:txBody>
          <a:bodyPr wrap="square" rtlCol="0">
            <a:spAutoFit/>
          </a:bodyPr>
          <a:lstStyle/>
          <a:p>
            <a:pPr algn="ctr"/>
            <a:r>
              <a:rPr lang="en-US" altLang="ko-KR" sz="3200" b="1" dirty="0">
                <a:solidFill>
                  <a:srgbClr val="9FEC23"/>
                </a:solidFill>
                <a:latin typeface="Calibri" pitchFamily="34" charset="0"/>
                <a:cs typeface="Calibri" pitchFamily="34" charset="0"/>
              </a:rPr>
              <a:t>02</a:t>
            </a:r>
            <a:endParaRPr lang="ko-KR" altLang="en-US" sz="3200" b="1" dirty="0">
              <a:solidFill>
                <a:srgbClr val="9FEC23"/>
              </a:solidFill>
              <a:latin typeface="Calibri" pitchFamily="34" charset="0"/>
              <a:cs typeface="Calibri" pitchFamily="34" charset="0"/>
            </a:endParaRPr>
          </a:p>
        </p:txBody>
      </p:sp>
      <p:sp>
        <p:nvSpPr>
          <p:cNvPr id="80" name="TextBox 79">
            <a:extLst>
              <a:ext uri="{FF2B5EF4-FFF2-40B4-BE49-F238E27FC236}">
                <a16:creationId xmlns="" xmlns:a16="http://schemas.microsoft.com/office/drawing/2014/main" id="{1D88974F-B943-4327-AF3C-8243DAFB286B}"/>
              </a:ext>
            </a:extLst>
          </p:cNvPr>
          <p:cNvSpPr txBox="1"/>
          <p:nvPr/>
        </p:nvSpPr>
        <p:spPr>
          <a:xfrm>
            <a:off x="6175977" y="5058522"/>
            <a:ext cx="765296" cy="584775"/>
          </a:xfrm>
          <a:prstGeom prst="rect">
            <a:avLst/>
          </a:prstGeom>
          <a:noFill/>
        </p:spPr>
        <p:txBody>
          <a:bodyPr wrap="square" rtlCol="0">
            <a:spAutoFit/>
          </a:bodyPr>
          <a:lstStyle/>
          <a:p>
            <a:pPr algn="ctr"/>
            <a:r>
              <a:rPr lang="en-US" altLang="ko-KR" sz="3200" b="1" dirty="0">
                <a:solidFill>
                  <a:srgbClr val="9FEC23"/>
                </a:solidFill>
                <a:latin typeface="Calibri" pitchFamily="34" charset="0"/>
                <a:cs typeface="Calibri" pitchFamily="34" charset="0"/>
              </a:rPr>
              <a:t>03</a:t>
            </a:r>
            <a:endParaRPr lang="ko-KR" altLang="en-US" sz="3200" b="1" dirty="0">
              <a:solidFill>
                <a:srgbClr val="9FEC23"/>
              </a:solidFill>
              <a:latin typeface="Calibri" pitchFamily="34" charset="0"/>
              <a:cs typeface="Calibri" pitchFamily="34" charset="0"/>
            </a:endParaRPr>
          </a:p>
        </p:txBody>
      </p:sp>
      <p:sp>
        <p:nvSpPr>
          <p:cNvPr id="81" name="TextBox 80">
            <a:extLst>
              <a:ext uri="{FF2B5EF4-FFF2-40B4-BE49-F238E27FC236}">
                <a16:creationId xmlns="" xmlns:a16="http://schemas.microsoft.com/office/drawing/2014/main" id="{EFBED653-BFEF-47E3-AD53-60216340C55A}"/>
              </a:ext>
            </a:extLst>
          </p:cNvPr>
          <p:cNvSpPr txBox="1"/>
          <p:nvPr/>
        </p:nvSpPr>
        <p:spPr>
          <a:xfrm>
            <a:off x="8909021" y="5058522"/>
            <a:ext cx="765296" cy="584775"/>
          </a:xfrm>
          <a:prstGeom prst="rect">
            <a:avLst/>
          </a:prstGeom>
          <a:noFill/>
        </p:spPr>
        <p:txBody>
          <a:bodyPr wrap="square" rtlCol="0">
            <a:spAutoFit/>
          </a:bodyPr>
          <a:lstStyle/>
          <a:p>
            <a:pPr algn="ctr"/>
            <a:r>
              <a:rPr lang="en-US" altLang="ko-KR" sz="3200" b="1" dirty="0">
                <a:solidFill>
                  <a:srgbClr val="9FEC23"/>
                </a:solidFill>
                <a:latin typeface="Calibri" pitchFamily="34" charset="0"/>
                <a:cs typeface="Calibri" pitchFamily="34" charset="0"/>
              </a:rPr>
              <a:t>04</a:t>
            </a:r>
            <a:endParaRPr lang="ko-KR" altLang="en-US" sz="3200" b="1" dirty="0">
              <a:solidFill>
                <a:srgbClr val="9FEC23"/>
              </a:solidFill>
              <a:latin typeface="Calibri" pitchFamily="34" charset="0"/>
              <a:cs typeface="Calibri" pitchFamily="34" charset="0"/>
            </a:endParaRPr>
          </a:p>
        </p:txBody>
      </p:sp>
      <p:grpSp>
        <p:nvGrpSpPr>
          <p:cNvPr id="82" name="Group 81">
            <a:extLst>
              <a:ext uri="{FF2B5EF4-FFF2-40B4-BE49-F238E27FC236}">
                <a16:creationId xmlns="" xmlns:a16="http://schemas.microsoft.com/office/drawing/2014/main" id="{5C361DD3-FFEC-4EA7-AE42-3EC7A4D4729F}"/>
              </a:ext>
            </a:extLst>
          </p:cNvPr>
          <p:cNvGrpSpPr/>
          <p:nvPr/>
        </p:nvGrpSpPr>
        <p:grpSpPr>
          <a:xfrm>
            <a:off x="3143928" y="1629594"/>
            <a:ext cx="5455117" cy="5372757"/>
            <a:chOff x="3185078" y="1745673"/>
            <a:chExt cx="5821846" cy="5733949"/>
          </a:xfrm>
        </p:grpSpPr>
        <p:grpSp>
          <p:nvGrpSpPr>
            <p:cNvPr id="83" name="Group 2">
              <a:extLst>
                <a:ext uri="{FF2B5EF4-FFF2-40B4-BE49-F238E27FC236}">
                  <a16:creationId xmlns="" xmlns:a16="http://schemas.microsoft.com/office/drawing/2014/main" id="{BD4C0BF3-BAB3-4C9B-B4D7-8419A0C656DD}"/>
                </a:ext>
              </a:extLst>
            </p:cNvPr>
            <p:cNvGrpSpPr/>
            <p:nvPr/>
          </p:nvGrpSpPr>
          <p:grpSpPr>
            <a:xfrm rot="16200000" flipH="1">
              <a:off x="3254178" y="1726876"/>
              <a:ext cx="5683646" cy="5821846"/>
              <a:chOff x="517637" y="1638697"/>
              <a:chExt cx="4320000" cy="4320000"/>
            </a:xfrm>
          </p:grpSpPr>
          <p:sp>
            <p:nvSpPr>
              <p:cNvPr id="91" name="Block Arc 90">
                <a:extLst>
                  <a:ext uri="{FF2B5EF4-FFF2-40B4-BE49-F238E27FC236}">
                    <a16:creationId xmlns="" xmlns:a16="http://schemas.microsoft.com/office/drawing/2014/main" id="{280C7702-F9F2-4B02-BB40-21B8DA5A6EA4}"/>
                  </a:ext>
                </a:extLst>
              </p:cNvPr>
              <p:cNvSpPr/>
              <p:nvPr/>
            </p:nvSpPr>
            <p:spPr>
              <a:xfrm rot="16200000">
                <a:off x="517637" y="1638697"/>
                <a:ext cx="4320000" cy="4320000"/>
              </a:xfrm>
              <a:prstGeom prst="blockArc">
                <a:avLst>
                  <a:gd name="adj1" fmla="val 12061455"/>
                  <a:gd name="adj2" fmla="val 21582676"/>
                  <a:gd name="adj3" fmla="val 664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bg1"/>
                  </a:solidFill>
                </a:endParaRPr>
              </a:p>
            </p:txBody>
          </p:sp>
          <p:sp>
            <p:nvSpPr>
              <p:cNvPr id="92" name="Block Arc 91">
                <a:extLst>
                  <a:ext uri="{FF2B5EF4-FFF2-40B4-BE49-F238E27FC236}">
                    <a16:creationId xmlns="" xmlns:a16="http://schemas.microsoft.com/office/drawing/2014/main" id="{EF54D0AC-65CB-4B29-97DB-26974D294472}"/>
                  </a:ext>
                </a:extLst>
              </p:cNvPr>
              <p:cNvSpPr/>
              <p:nvPr/>
            </p:nvSpPr>
            <p:spPr>
              <a:xfrm rot="16200000">
                <a:off x="877637" y="1998697"/>
                <a:ext cx="3600000" cy="3600000"/>
              </a:xfrm>
              <a:prstGeom prst="blockArc">
                <a:avLst>
                  <a:gd name="adj1" fmla="val 14170005"/>
                  <a:gd name="adj2" fmla="val 21560482"/>
                  <a:gd name="adj3" fmla="val 821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bg1"/>
                  </a:solidFill>
                </a:endParaRPr>
              </a:p>
            </p:txBody>
          </p:sp>
          <p:sp>
            <p:nvSpPr>
              <p:cNvPr id="93" name="Block Arc 92">
                <a:extLst>
                  <a:ext uri="{FF2B5EF4-FFF2-40B4-BE49-F238E27FC236}">
                    <a16:creationId xmlns="" xmlns:a16="http://schemas.microsoft.com/office/drawing/2014/main" id="{1A8A7E0F-8462-4709-8500-A320DAA42D06}"/>
                  </a:ext>
                </a:extLst>
              </p:cNvPr>
              <p:cNvSpPr/>
              <p:nvPr/>
            </p:nvSpPr>
            <p:spPr>
              <a:xfrm rot="16200000">
                <a:off x="1237636" y="2358697"/>
                <a:ext cx="2880000" cy="2880000"/>
              </a:xfrm>
              <a:prstGeom prst="blockArc">
                <a:avLst>
                  <a:gd name="adj1" fmla="val 16206623"/>
                  <a:gd name="adj2" fmla="val 21541480"/>
                  <a:gd name="adj3" fmla="val 10244"/>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bg1"/>
                  </a:solidFill>
                </a:endParaRPr>
              </a:p>
            </p:txBody>
          </p:sp>
          <p:sp>
            <p:nvSpPr>
              <p:cNvPr id="94" name="Block Arc 93">
                <a:extLst>
                  <a:ext uri="{FF2B5EF4-FFF2-40B4-BE49-F238E27FC236}">
                    <a16:creationId xmlns="" xmlns:a16="http://schemas.microsoft.com/office/drawing/2014/main" id="{0ABAEB33-A29F-4BD0-8708-97E81FE2BCF8}"/>
                  </a:ext>
                </a:extLst>
              </p:cNvPr>
              <p:cNvSpPr/>
              <p:nvPr/>
            </p:nvSpPr>
            <p:spPr>
              <a:xfrm rot="16200000">
                <a:off x="1597637" y="2718697"/>
                <a:ext cx="2160000" cy="2160000"/>
              </a:xfrm>
              <a:prstGeom prst="blockArc">
                <a:avLst>
                  <a:gd name="adj1" fmla="val 17869891"/>
                  <a:gd name="adj2" fmla="val 21536610"/>
                  <a:gd name="adj3" fmla="val 1329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bg1"/>
                  </a:solidFill>
                </a:endParaRPr>
              </a:p>
            </p:txBody>
          </p:sp>
        </p:grpSp>
        <p:sp>
          <p:nvSpPr>
            <p:cNvPr id="84" name="Donut 31">
              <a:extLst>
                <a:ext uri="{FF2B5EF4-FFF2-40B4-BE49-F238E27FC236}">
                  <a16:creationId xmlns="" xmlns:a16="http://schemas.microsoft.com/office/drawing/2014/main" id="{E1B60233-D433-4E10-B09D-6C949E7A34F1}"/>
                </a:ext>
              </a:extLst>
            </p:cNvPr>
            <p:cNvSpPr/>
            <p:nvPr/>
          </p:nvSpPr>
          <p:spPr>
            <a:xfrm>
              <a:off x="5638800" y="4003841"/>
              <a:ext cx="914400" cy="914400"/>
            </a:xfrm>
            <a:prstGeom prst="donut">
              <a:avLst>
                <a:gd name="adj" fmla="val 83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85" name="Donut 32">
              <a:extLst>
                <a:ext uri="{FF2B5EF4-FFF2-40B4-BE49-F238E27FC236}">
                  <a16:creationId xmlns="" xmlns:a16="http://schemas.microsoft.com/office/drawing/2014/main" id="{258A3DF0-F987-405C-818F-200BEC34C45C}"/>
                </a:ext>
              </a:extLst>
            </p:cNvPr>
            <p:cNvSpPr/>
            <p:nvPr/>
          </p:nvSpPr>
          <p:spPr>
            <a:xfrm>
              <a:off x="5812160" y="4177201"/>
              <a:ext cx="567680" cy="567680"/>
            </a:xfrm>
            <a:prstGeom prst="donut">
              <a:avLst>
                <a:gd name="adj" fmla="val 135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86" name="TextBox 29">
              <a:extLst>
                <a:ext uri="{FF2B5EF4-FFF2-40B4-BE49-F238E27FC236}">
                  <a16:creationId xmlns="" xmlns:a16="http://schemas.microsoft.com/office/drawing/2014/main" id="{BA86D426-F69E-416E-9C22-63B9D89730A6}"/>
                </a:ext>
              </a:extLst>
            </p:cNvPr>
            <p:cNvSpPr txBox="1"/>
            <p:nvPr/>
          </p:nvSpPr>
          <p:spPr>
            <a:xfrm>
              <a:off x="8418930" y="3696327"/>
              <a:ext cx="504056" cy="427008"/>
            </a:xfrm>
            <a:prstGeom prst="rect">
              <a:avLst/>
            </a:prstGeom>
            <a:noFill/>
          </p:spPr>
          <p:txBody>
            <a:bodyPr wrap="square" rtlCol="0">
              <a:spAutoFit/>
            </a:bodyPr>
            <a:lstStyle/>
            <a:p>
              <a:pPr algn="ctr"/>
              <a:r>
                <a:rPr lang="en-US" altLang="ko-KR" sz="2000" b="1" dirty="0">
                  <a:solidFill>
                    <a:schemeClr val="bg1"/>
                  </a:solidFill>
                  <a:latin typeface="Calibri" pitchFamily="34" charset="0"/>
                  <a:cs typeface="Calibri" pitchFamily="34" charset="0"/>
                </a:rPr>
                <a:t>04</a:t>
              </a:r>
              <a:endParaRPr lang="ko-KR" altLang="en-US" sz="2000" b="1" dirty="0">
                <a:solidFill>
                  <a:schemeClr val="bg1"/>
                </a:solidFill>
                <a:latin typeface="Calibri" pitchFamily="34" charset="0"/>
                <a:cs typeface="Calibri" pitchFamily="34" charset="0"/>
              </a:endParaRPr>
            </a:p>
          </p:txBody>
        </p:sp>
        <p:sp>
          <p:nvSpPr>
            <p:cNvPr id="87" name="TextBox 86">
              <a:extLst>
                <a:ext uri="{FF2B5EF4-FFF2-40B4-BE49-F238E27FC236}">
                  <a16:creationId xmlns="" xmlns:a16="http://schemas.microsoft.com/office/drawing/2014/main" id="{C84B3963-C4FE-45B6-98F3-FCFEADBD14D7}"/>
                </a:ext>
              </a:extLst>
            </p:cNvPr>
            <p:cNvSpPr txBox="1"/>
            <p:nvPr/>
          </p:nvSpPr>
          <p:spPr>
            <a:xfrm>
              <a:off x="7299433" y="2731053"/>
              <a:ext cx="504056" cy="427008"/>
            </a:xfrm>
            <a:prstGeom prst="rect">
              <a:avLst/>
            </a:prstGeom>
            <a:noFill/>
          </p:spPr>
          <p:txBody>
            <a:bodyPr wrap="square" rtlCol="0">
              <a:spAutoFit/>
            </a:bodyPr>
            <a:lstStyle/>
            <a:p>
              <a:pPr algn="ctr"/>
              <a:r>
                <a:rPr lang="en-US" altLang="ko-KR" sz="2000" b="1" dirty="0">
                  <a:solidFill>
                    <a:schemeClr val="bg1"/>
                  </a:solidFill>
                  <a:latin typeface="Calibri" pitchFamily="34" charset="0"/>
                  <a:cs typeface="Calibri" pitchFamily="34" charset="0"/>
                </a:rPr>
                <a:t>03</a:t>
              </a:r>
              <a:endParaRPr lang="ko-KR" altLang="en-US" sz="2000" b="1" dirty="0">
                <a:solidFill>
                  <a:schemeClr val="bg1"/>
                </a:solidFill>
                <a:latin typeface="Calibri" pitchFamily="34" charset="0"/>
                <a:cs typeface="Calibri" pitchFamily="34" charset="0"/>
              </a:endParaRPr>
            </a:p>
          </p:txBody>
        </p:sp>
        <p:sp>
          <p:nvSpPr>
            <p:cNvPr id="88" name="TextBox 87">
              <a:extLst>
                <a:ext uri="{FF2B5EF4-FFF2-40B4-BE49-F238E27FC236}">
                  <a16:creationId xmlns="" xmlns:a16="http://schemas.microsoft.com/office/drawing/2014/main" id="{49F01D69-8D4D-41F3-A788-F85FE172F8AE}"/>
                </a:ext>
              </a:extLst>
            </p:cNvPr>
            <p:cNvSpPr txBox="1"/>
            <p:nvPr/>
          </p:nvSpPr>
          <p:spPr>
            <a:xfrm>
              <a:off x="6165764" y="2743249"/>
              <a:ext cx="504056" cy="427008"/>
            </a:xfrm>
            <a:prstGeom prst="rect">
              <a:avLst/>
            </a:prstGeom>
            <a:noFill/>
          </p:spPr>
          <p:txBody>
            <a:bodyPr wrap="square" rtlCol="0">
              <a:spAutoFit/>
            </a:bodyPr>
            <a:lstStyle/>
            <a:p>
              <a:pPr algn="ctr"/>
              <a:r>
                <a:rPr lang="en-US" altLang="ko-KR" sz="2000" b="1" dirty="0">
                  <a:solidFill>
                    <a:schemeClr val="bg1"/>
                  </a:solidFill>
                  <a:latin typeface="Calibri" pitchFamily="34" charset="0"/>
                  <a:cs typeface="Calibri" pitchFamily="34" charset="0"/>
                </a:rPr>
                <a:t>02</a:t>
              </a:r>
              <a:endParaRPr lang="ko-KR" altLang="en-US" sz="2000" b="1" dirty="0">
                <a:solidFill>
                  <a:schemeClr val="bg1"/>
                </a:solidFill>
                <a:latin typeface="Calibri" pitchFamily="34" charset="0"/>
                <a:cs typeface="Calibri" pitchFamily="34" charset="0"/>
              </a:endParaRPr>
            </a:p>
          </p:txBody>
        </p:sp>
        <p:sp>
          <p:nvSpPr>
            <p:cNvPr id="89" name="TextBox 88">
              <a:extLst>
                <a:ext uri="{FF2B5EF4-FFF2-40B4-BE49-F238E27FC236}">
                  <a16:creationId xmlns="" xmlns:a16="http://schemas.microsoft.com/office/drawing/2014/main" id="{8F9822D5-C31A-44C6-AA67-364725436D6D}"/>
                </a:ext>
              </a:extLst>
            </p:cNvPr>
            <p:cNvSpPr txBox="1"/>
            <p:nvPr/>
          </p:nvSpPr>
          <p:spPr>
            <a:xfrm>
              <a:off x="5516092" y="3324793"/>
              <a:ext cx="504056" cy="427008"/>
            </a:xfrm>
            <a:prstGeom prst="rect">
              <a:avLst/>
            </a:prstGeom>
            <a:noFill/>
          </p:spPr>
          <p:txBody>
            <a:bodyPr wrap="square" rtlCol="0">
              <a:spAutoFit/>
            </a:bodyPr>
            <a:lstStyle/>
            <a:p>
              <a:pPr algn="ctr"/>
              <a:r>
                <a:rPr lang="en-US" altLang="ko-KR" sz="2000" b="1" dirty="0">
                  <a:solidFill>
                    <a:schemeClr val="bg1"/>
                  </a:solidFill>
                  <a:latin typeface="Calibri" pitchFamily="34" charset="0"/>
                  <a:cs typeface="Calibri" pitchFamily="34" charset="0"/>
                </a:rPr>
                <a:t>01</a:t>
              </a:r>
              <a:endParaRPr lang="ko-KR" altLang="en-US" sz="2000" b="1" dirty="0">
                <a:solidFill>
                  <a:schemeClr val="bg1"/>
                </a:solidFill>
                <a:latin typeface="Calibri" pitchFamily="34" charset="0"/>
                <a:cs typeface="Calibri" pitchFamily="34" charset="0"/>
              </a:endParaRPr>
            </a:p>
          </p:txBody>
        </p:sp>
        <p:sp>
          <p:nvSpPr>
            <p:cNvPr id="90" name="Isosceles Triangle 89">
              <a:extLst>
                <a:ext uri="{FF2B5EF4-FFF2-40B4-BE49-F238E27FC236}">
                  <a16:creationId xmlns="" xmlns:a16="http://schemas.microsoft.com/office/drawing/2014/main" id="{5CB9EEEB-68F3-4D41-A771-A025C1BCAC50}"/>
                </a:ext>
              </a:extLst>
            </p:cNvPr>
            <p:cNvSpPr/>
            <p:nvPr/>
          </p:nvSpPr>
          <p:spPr>
            <a:xfrm>
              <a:off x="6022192" y="1745673"/>
              <a:ext cx="147616" cy="2446812"/>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grpSp>
      <p:sp>
        <p:nvSpPr>
          <p:cNvPr id="95" name="TextBox 94"/>
          <p:cNvSpPr txBox="1"/>
          <p:nvPr/>
        </p:nvSpPr>
        <p:spPr>
          <a:xfrm>
            <a:off x="491527" y="1629594"/>
            <a:ext cx="2743878" cy="830997"/>
          </a:xfrm>
          <a:prstGeom prst="rect">
            <a:avLst/>
          </a:prstGeom>
          <a:noFill/>
        </p:spPr>
        <p:txBody>
          <a:bodyPr wrap="square" rtlCol="0">
            <a:spAutoFit/>
          </a:bodyPr>
          <a:lstStyle/>
          <a:p>
            <a:pPr algn="ctr"/>
            <a:r>
              <a:rPr lang="en-US" sz="2400" b="1" dirty="0">
                <a:solidFill>
                  <a:schemeClr val="bg1"/>
                </a:solidFill>
                <a:latin typeface="Cambria" pitchFamily="18" charset="0"/>
                <a:cs typeface="Calibri" pitchFamily="34" charset="0"/>
              </a:rPr>
              <a:t>Total Investments</a:t>
            </a:r>
          </a:p>
          <a:p>
            <a:r>
              <a:rPr lang="en-US" sz="2400" b="1" dirty="0">
                <a:solidFill>
                  <a:schemeClr val="bg1"/>
                </a:solidFill>
                <a:latin typeface="Cambria" pitchFamily="18" charset="0"/>
                <a:cs typeface="Calibri" pitchFamily="34" charset="0"/>
              </a:rPr>
              <a:t>Rs. 5 Crore. </a:t>
            </a:r>
          </a:p>
        </p:txBody>
      </p:sp>
      <p:sp>
        <p:nvSpPr>
          <p:cNvPr id="97" name="TextBox 96"/>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19</a:t>
            </a:r>
          </a:p>
        </p:txBody>
      </p:sp>
      <p:pic>
        <p:nvPicPr>
          <p:cNvPr id="2" name="Picture 1"/>
          <p:cNvPicPr>
            <a:picLocks noChangeAspect="1"/>
          </p:cNvPicPr>
          <p:nvPr/>
        </p:nvPicPr>
        <p:blipFill>
          <a:blip r:embed="rId2"/>
          <a:stretch>
            <a:fillRect/>
          </a:stretch>
        </p:blipFill>
        <p:spPr>
          <a:xfrm>
            <a:off x="124911" y="12063"/>
            <a:ext cx="3883489" cy="121930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72" name="Rectangle 71"/>
          <p:cNvSpPr/>
          <p:nvPr/>
        </p:nvSpPr>
        <p:spPr>
          <a:xfrm>
            <a:off x="0" y="13020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Text Placeholder 1">
            <a:extLst>
              <a:ext uri="{FF2B5EF4-FFF2-40B4-BE49-F238E27FC236}">
                <a16:creationId xmlns="" xmlns:a16="http://schemas.microsoft.com/office/drawing/2014/main" id="{BF6AD335-B912-4758-9E3A-0CC170B593CB}"/>
              </a:ext>
            </a:extLst>
          </p:cNvPr>
          <p:cNvSpPr txBox="1">
            <a:spLocks/>
          </p:cNvSpPr>
          <p:nvPr/>
        </p:nvSpPr>
        <p:spPr>
          <a:xfrm>
            <a:off x="0" y="130200"/>
            <a:ext cx="12190412" cy="923330"/>
          </a:xfrm>
          <a:prstGeom prst="rect">
            <a:avLst/>
          </a:prstGeom>
        </p:spPr>
        <p:txBody>
          <a:bodyPr wrap="square" anchor="b">
            <a:spAutoFit/>
          </a:bodyPr>
          <a:lstStyle>
            <a:defPPr>
              <a:defRPr lang="en-US"/>
            </a:defPPr>
            <a:lvl1pPr algn="r">
              <a:defRPr sz="5400">
                <a:solidFill>
                  <a:srgbClr val="FFCA08"/>
                </a:solidFill>
                <a:latin typeface="Calibri" pitchFamily="34" charset="0"/>
                <a:cs typeface="Calibri" pitchFamily="34" charset="0"/>
              </a:defRPr>
            </a:lvl1pPr>
          </a:lstStyle>
          <a:p>
            <a:r>
              <a:rPr lang="en-US" dirty="0">
                <a:solidFill>
                  <a:srgbClr val="9FEC23"/>
                </a:solidFill>
                <a:latin typeface="Cambria" pitchFamily="18" charset="0"/>
                <a:cs typeface="Arial" panose="020B0604020202020204" pitchFamily="34" charset="0"/>
              </a:rPr>
              <a:t>Campus Life</a:t>
            </a:r>
          </a:p>
        </p:txBody>
      </p:sp>
      <p:pic>
        <p:nvPicPr>
          <p:cNvPr id="27" name="Picture 2">
            <a:extLst>
              <a:ext uri="{FF2B5EF4-FFF2-40B4-BE49-F238E27FC236}">
                <a16:creationId xmlns="" xmlns:a16="http://schemas.microsoft.com/office/drawing/2014/main" id="{C5AB4C30-E670-457C-87B4-2A509CB0BF3B}"/>
              </a:ext>
            </a:extLst>
          </p:cNvPr>
          <p:cNvPicPr>
            <a:picLocks noChangeAspect="1" noChangeArrowheads="1"/>
          </p:cNvPicPr>
          <p:nvPr/>
        </p:nvPicPr>
        <p:blipFill>
          <a:blip r:embed="rId3" cstate="print">
            <a:lum contrast="30000"/>
            <a:extLst>
              <a:ext uri="{28A0092B-C50C-407E-A947-70E740481C1C}">
                <a14:useLocalDpi xmlns:a14="http://schemas.microsoft.com/office/drawing/2010/main" val="0"/>
              </a:ext>
            </a:extLst>
          </a:blip>
          <a:srcRect/>
          <a:stretch>
            <a:fillRect/>
          </a:stretch>
        </p:blipFill>
        <p:spPr bwMode="auto">
          <a:xfrm>
            <a:off x="2513807" y="1557586"/>
            <a:ext cx="6156334" cy="3400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 xmlns:a16="http://schemas.microsoft.com/office/drawing/2014/main" id="{1A8E15E5-0DF1-4B04-8115-ABD86216E7E7}"/>
              </a:ext>
            </a:extLst>
          </p:cNvPr>
          <p:cNvSpPr txBox="1"/>
          <p:nvPr/>
        </p:nvSpPr>
        <p:spPr>
          <a:xfrm>
            <a:off x="6079945" y="5908785"/>
            <a:ext cx="2115133" cy="329321"/>
          </a:xfrm>
          <a:prstGeom prst="rect">
            <a:avLst/>
          </a:prstGeom>
          <a:noFill/>
        </p:spPr>
        <p:txBody>
          <a:bodyPr wrap="square" rtlCol="0">
            <a:spAutoFit/>
          </a:bodyPr>
          <a:lstStyle>
            <a:defPPr>
              <a:defRPr lang="en-US"/>
            </a:defPPr>
            <a:lvl1pPr algn="ctr">
              <a:lnSpc>
                <a:spcPct val="110000"/>
              </a:lnSpc>
              <a:defRPr sz="1400">
                <a:solidFill>
                  <a:schemeClr val="bg1"/>
                </a:solidFill>
                <a:latin typeface="Calibri" pitchFamily="34" charset="0"/>
                <a:cs typeface="Calibri" pitchFamily="34" charset="0"/>
              </a:defRPr>
            </a:lvl1pPr>
          </a:lstStyle>
          <a:p>
            <a:r>
              <a:rPr lang="en-US" altLang="ko-KR" dirty="0"/>
              <a:t>Photography Club</a:t>
            </a:r>
            <a:endParaRPr lang="ko-KR" altLang="en-US" dirty="0"/>
          </a:p>
        </p:txBody>
      </p:sp>
      <p:sp>
        <p:nvSpPr>
          <p:cNvPr id="43" name="TextBox 42">
            <a:extLst>
              <a:ext uri="{FF2B5EF4-FFF2-40B4-BE49-F238E27FC236}">
                <a16:creationId xmlns="" xmlns:a16="http://schemas.microsoft.com/office/drawing/2014/main" id="{078FC97D-CBCE-4A8F-9D9A-F9D7C4692F10}"/>
              </a:ext>
            </a:extLst>
          </p:cNvPr>
          <p:cNvSpPr txBox="1"/>
          <p:nvPr/>
        </p:nvSpPr>
        <p:spPr>
          <a:xfrm>
            <a:off x="8588585" y="2474937"/>
            <a:ext cx="2115133" cy="316049"/>
          </a:xfrm>
          <a:prstGeom prst="rect">
            <a:avLst/>
          </a:prstGeom>
          <a:noFill/>
        </p:spPr>
        <p:txBody>
          <a:bodyPr wrap="square" rtlCol="0">
            <a:spAutoFit/>
          </a:bodyPr>
          <a:lstStyle/>
          <a:p>
            <a:pPr algn="ctr">
              <a:lnSpc>
                <a:spcPct val="110000"/>
              </a:lnSpc>
            </a:pPr>
            <a:r>
              <a:rPr lang="en-US" altLang="ko-KR" sz="1400" dirty="0">
                <a:solidFill>
                  <a:schemeClr val="bg1"/>
                </a:solidFill>
                <a:latin typeface="Calibri" pitchFamily="34" charset="0"/>
                <a:cs typeface="Calibri" pitchFamily="34" charset="0"/>
              </a:rPr>
              <a:t>Cultural</a:t>
            </a:r>
            <a:r>
              <a:rPr lang="en-US" altLang="ko-KR" sz="1400" dirty="0">
                <a:solidFill>
                  <a:schemeClr val="bg1"/>
                </a:solidFill>
                <a:latin typeface="Arial" pitchFamily="34" charset="0"/>
                <a:cs typeface="Arial" pitchFamily="34" charset="0"/>
              </a:rPr>
              <a:t> </a:t>
            </a:r>
            <a:r>
              <a:rPr lang="en-US" altLang="ko-KR" sz="1400" dirty="0">
                <a:solidFill>
                  <a:schemeClr val="bg1"/>
                </a:solidFill>
                <a:latin typeface="Calibri" pitchFamily="34" charset="0"/>
                <a:cs typeface="Calibri" pitchFamily="34" charset="0"/>
              </a:rPr>
              <a:t>Events</a:t>
            </a:r>
            <a:endParaRPr lang="ko-KR" altLang="en-US" sz="1400" dirty="0">
              <a:solidFill>
                <a:schemeClr val="bg1"/>
              </a:solidFill>
              <a:latin typeface="Calibri" pitchFamily="34" charset="0"/>
              <a:cs typeface="Calibri" pitchFamily="34" charset="0"/>
            </a:endParaRPr>
          </a:p>
        </p:txBody>
      </p:sp>
      <p:sp>
        <p:nvSpPr>
          <p:cNvPr id="44" name="TextBox 43">
            <a:extLst>
              <a:ext uri="{FF2B5EF4-FFF2-40B4-BE49-F238E27FC236}">
                <a16:creationId xmlns="" xmlns:a16="http://schemas.microsoft.com/office/drawing/2014/main" id="{B672B744-7974-44FE-BCD3-DC09F852508F}"/>
              </a:ext>
            </a:extLst>
          </p:cNvPr>
          <p:cNvSpPr txBox="1"/>
          <p:nvPr/>
        </p:nvSpPr>
        <p:spPr>
          <a:xfrm>
            <a:off x="8642902" y="4030124"/>
            <a:ext cx="1999295" cy="329321"/>
          </a:xfrm>
          <a:prstGeom prst="rect">
            <a:avLst/>
          </a:prstGeom>
          <a:noFill/>
        </p:spPr>
        <p:txBody>
          <a:bodyPr wrap="square" rtlCol="0">
            <a:spAutoFit/>
          </a:bodyPr>
          <a:lstStyle>
            <a:defPPr>
              <a:defRPr lang="en-US"/>
            </a:defPPr>
            <a:lvl1pPr algn="ctr">
              <a:lnSpc>
                <a:spcPct val="110000"/>
              </a:lnSpc>
              <a:defRPr sz="1400">
                <a:solidFill>
                  <a:schemeClr val="bg1"/>
                </a:solidFill>
                <a:latin typeface="Calibri" pitchFamily="34" charset="0"/>
                <a:cs typeface="Calibri" pitchFamily="34" charset="0"/>
              </a:defRPr>
            </a:lvl1pPr>
          </a:lstStyle>
          <a:p>
            <a:r>
              <a:rPr lang="en-US" altLang="ko-KR" dirty="0"/>
              <a:t>Sports Club</a:t>
            </a:r>
            <a:endParaRPr lang="ko-KR" altLang="en-US" dirty="0"/>
          </a:p>
        </p:txBody>
      </p:sp>
      <p:sp>
        <p:nvSpPr>
          <p:cNvPr id="45" name="TextBox 44">
            <a:extLst>
              <a:ext uri="{FF2B5EF4-FFF2-40B4-BE49-F238E27FC236}">
                <a16:creationId xmlns="" xmlns:a16="http://schemas.microsoft.com/office/drawing/2014/main" id="{084AFF18-8D81-469F-A2B6-D9F8D261CFB9}"/>
              </a:ext>
            </a:extLst>
          </p:cNvPr>
          <p:cNvSpPr txBox="1"/>
          <p:nvPr/>
        </p:nvSpPr>
        <p:spPr>
          <a:xfrm>
            <a:off x="8546781" y="5858856"/>
            <a:ext cx="2115133" cy="329321"/>
          </a:xfrm>
          <a:prstGeom prst="rect">
            <a:avLst/>
          </a:prstGeom>
          <a:noFill/>
        </p:spPr>
        <p:txBody>
          <a:bodyPr wrap="square" rtlCol="0">
            <a:spAutoFit/>
          </a:bodyPr>
          <a:lstStyle>
            <a:defPPr>
              <a:defRPr lang="en-US"/>
            </a:defPPr>
            <a:lvl1pPr algn="ctr">
              <a:lnSpc>
                <a:spcPct val="110000"/>
              </a:lnSpc>
              <a:defRPr sz="1400">
                <a:solidFill>
                  <a:schemeClr val="bg1"/>
                </a:solidFill>
                <a:latin typeface="Calibri" pitchFamily="34" charset="0"/>
                <a:cs typeface="Calibri" pitchFamily="34" charset="0"/>
              </a:defRPr>
            </a:lvl1pPr>
          </a:lstStyle>
          <a:p>
            <a:r>
              <a:rPr lang="en-US" altLang="ko-KR" dirty="0"/>
              <a:t>Film and Music Club</a:t>
            </a:r>
            <a:endParaRPr lang="ko-KR" altLang="en-US" dirty="0"/>
          </a:p>
        </p:txBody>
      </p:sp>
      <p:sp>
        <p:nvSpPr>
          <p:cNvPr id="46" name="Rectangle 36">
            <a:extLst>
              <a:ext uri="{FF2B5EF4-FFF2-40B4-BE49-F238E27FC236}">
                <a16:creationId xmlns="" xmlns:a16="http://schemas.microsoft.com/office/drawing/2014/main" id="{E02AC7C0-485E-4DA8-A729-28290E241CCC}"/>
              </a:ext>
            </a:extLst>
          </p:cNvPr>
          <p:cNvSpPr/>
          <p:nvPr/>
        </p:nvSpPr>
        <p:spPr>
          <a:xfrm>
            <a:off x="9168212" y="5097848"/>
            <a:ext cx="871472" cy="728481"/>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bg1"/>
              </a:solidFill>
            </a:endParaRPr>
          </a:p>
        </p:txBody>
      </p:sp>
      <p:sp>
        <p:nvSpPr>
          <p:cNvPr id="47" name="Rounded Rectangle 27">
            <a:extLst>
              <a:ext uri="{FF2B5EF4-FFF2-40B4-BE49-F238E27FC236}">
                <a16:creationId xmlns="" xmlns:a16="http://schemas.microsoft.com/office/drawing/2014/main" id="{8102F77E-C3DC-40B4-8801-AF0392712196}"/>
              </a:ext>
            </a:extLst>
          </p:cNvPr>
          <p:cNvSpPr/>
          <p:nvPr/>
        </p:nvSpPr>
        <p:spPr>
          <a:xfrm>
            <a:off x="6719306" y="5231686"/>
            <a:ext cx="857817" cy="65892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sp>
        <p:nvSpPr>
          <p:cNvPr id="48" name="Rounded Rectangle 7">
            <a:extLst>
              <a:ext uri="{FF2B5EF4-FFF2-40B4-BE49-F238E27FC236}">
                <a16:creationId xmlns="" xmlns:a16="http://schemas.microsoft.com/office/drawing/2014/main" id="{0E8588CB-E50E-405B-8388-64DA2D3954B3}"/>
              </a:ext>
            </a:extLst>
          </p:cNvPr>
          <p:cNvSpPr/>
          <p:nvPr/>
        </p:nvSpPr>
        <p:spPr>
          <a:xfrm>
            <a:off x="9175469" y="1557586"/>
            <a:ext cx="941366" cy="812389"/>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bg1"/>
              </a:solidFill>
            </a:endParaRPr>
          </a:p>
        </p:txBody>
      </p:sp>
      <p:sp>
        <p:nvSpPr>
          <p:cNvPr id="49" name="TextBox 48">
            <a:extLst>
              <a:ext uri="{FF2B5EF4-FFF2-40B4-BE49-F238E27FC236}">
                <a16:creationId xmlns="" xmlns:a16="http://schemas.microsoft.com/office/drawing/2014/main" id="{09EDED7C-E275-4D1F-8497-1AF92F5E5699}"/>
              </a:ext>
            </a:extLst>
          </p:cNvPr>
          <p:cNvSpPr txBox="1"/>
          <p:nvPr/>
        </p:nvSpPr>
        <p:spPr>
          <a:xfrm>
            <a:off x="963216" y="4023544"/>
            <a:ext cx="1724025" cy="329321"/>
          </a:xfrm>
          <a:prstGeom prst="rect">
            <a:avLst/>
          </a:prstGeom>
          <a:noFill/>
        </p:spPr>
        <p:txBody>
          <a:bodyPr wrap="square" rtlCol="0">
            <a:spAutoFit/>
          </a:bodyPr>
          <a:lstStyle/>
          <a:p>
            <a:pPr algn="ctr">
              <a:lnSpc>
                <a:spcPct val="110000"/>
              </a:lnSpc>
            </a:pPr>
            <a:r>
              <a:rPr lang="en-US" altLang="ko-KR" sz="1400" dirty="0">
                <a:solidFill>
                  <a:schemeClr val="bg1"/>
                </a:solidFill>
                <a:latin typeface="Calibri" pitchFamily="34" charset="0"/>
                <a:cs typeface="Calibri" pitchFamily="34" charset="0"/>
              </a:rPr>
              <a:t>Industry Interaction </a:t>
            </a:r>
            <a:endParaRPr lang="ko-KR" altLang="en-US" sz="1400" dirty="0">
              <a:solidFill>
                <a:schemeClr val="bg1"/>
              </a:solidFill>
              <a:latin typeface="Calibri" pitchFamily="34" charset="0"/>
              <a:cs typeface="Calibri" pitchFamily="34" charset="0"/>
            </a:endParaRPr>
          </a:p>
        </p:txBody>
      </p:sp>
      <p:sp>
        <p:nvSpPr>
          <p:cNvPr id="50" name="TextBox 49">
            <a:extLst>
              <a:ext uri="{FF2B5EF4-FFF2-40B4-BE49-F238E27FC236}">
                <a16:creationId xmlns="" xmlns:a16="http://schemas.microsoft.com/office/drawing/2014/main" id="{705044DB-8C5B-4F59-A508-757FB7022DE9}"/>
              </a:ext>
            </a:extLst>
          </p:cNvPr>
          <p:cNvSpPr txBox="1"/>
          <p:nvPr/>
        </p:nvSpPr>
        <p:spPr>
          <a:xfrm>
            <a:off x="3466124" y="5908785"/>
            <a:ext cx="2115133" cy="329321"/>
          </a:xfrm>
          <a:prstGeom prst="rect">
            <a:avLst/>
          </a:prstGeom>
          <a:noFill/>
        </p:spPr>
        <p:txBody>
          <a:bodyPr wrap="square" rtlCol="0">
            <a:spAutoFit/>
          </a:bodyPr>
          <a:lstStyle>
            <a:defPPr>
              <a:defRPr lang="en-US"/>
            </a:defPPr>
            <a:lvl1pPr algn="ctr">
              <a:lnSpc>
                <a:spcPct val="110000"/>
              </a:lnSpc>
              <a:defRPr sz="1400">
                <a:solidFill>
                  <a:schemeClr val="bg1"/>
                </a:solidFill>
                <a:latin typeface="Calibri" pitchFamily="34" charset="0"/>
                <a:cs typeface="Calibri" pitchFamily="34" charset="0"/>
              </a:defRPr>
            </a:lvl1pPr>
          </a:lstStyle>
          <a:p>
            <a:r>
              <a:rPr lang="en-US" altLang="ko-KR" dirty="0"/>
              <a:t>Community Engagement</a:t>
            </a:r>
            <a:endParaRPr lang="ko-KR" altLang="en-US" dirty="0"/>
          </a:p>
        </p:txBody>
      </p:sp>
      <p:pic>
        <p:nvPicPr>
          <p:cNvPr id="51" name="Picture 12" descr="Basketball Logo, Sports, Basketball Court, Backboard, Black And ...">
            <a:extLst>
              <a:ext uri="{FF2B5EF4-FFF2-40B4-BE49-F238E27FC236}">
                <a16:creationId xmlns="" xmlns:a16="http://schemas.microsoft.com/office/drawing/2014/main" id="{06107EAD-B162-4658-BA04-93A0CDA3B4C7}"/>
              </a:ext>
            </a:extLst>
          </p:cNvPr>
          <p:cNvPicPr>
            <a:picLocks noChangeAspect="1" noChangeArrowheads="1"/>
          </p:cNvPicPr>
          <p:nvPr/>
        </p:nvPicPr>
        <p:blipFill>
          <a:blip r:embed="rId4" cstate="print">
            <a:clrChange>
              <a:clrFrom>
                <a:srgbClr val="FFFFFF"/>
              </a:clrFrom>
              <a:clrTo>
                <a:srgbClr val="FFFFFF">
                  <a:alpha val="0"/>
                </a:srgbClr>
              </a:clrTo>
            </a:clrChange>
            <a:lum contrast="-30000"/>
            <a:extLst>
              <a:ext uri="{28A0092B-C50C-407E-A947-70E740481C1C}">
                <a14:useLocalDpi xmlns:a14="http://schemas.microsoft.com/office/drawing/2010/main" val="0"/>
              </a:ext>
            </a:extLst>
          </a:blip>
          <a:stretch>
            <a:fillRect/>
          </a:stretch>
        </p:blipFill>
        <p:spPr bwMode="auto">
          <a:xfrm>
            <a:off x="9225591" y="3178363"/>
            <a:ext cx="839626" cy="839626"/>
          </a:xfrm>
          <a:prstGeom prst="rect">
            <a:avLst/>
          </a:prstGeom>
          <a:solidFill>
            <a:schemeClr val="accent2"/>
          </a:solidFill>
          <a:ln>
            <a:noFill/>
          </a:ln>
        </p:spPr>
      </p:pic>
      <p:pic>
        <p:nvPicPr>
          <p:cNvPr id="52" name="Picture 2"/>
          <p:cNvPicPr>
            <a:picLocks noChangeAspect="1" noChangeArrowheads="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887948" y="4931970"/>
            <a:ext cx="1253983" cy="125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p:cNvPicPr>
            <a:picLocks noChangeAspect="1" noChangeArrowheads="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89534" y="3153973"/>
            <a:ext cx="867342" cy="86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
          <p:cNvPicPr>
            <a:picLocks noChangeAspect="1" noChangeArrowheads="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474385" y="1701289"/>
            <a:ext cx="780181" cy="73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Box 54">
            <a:extLst>
              <a:ext uri="{FF2B5EF4-FFF2-40B4-BE49-F238E27FC236}">
                <a16:creationId xmlns="" xmlns:a16="http://schemas.microsoft.com/office/drawing/2014/main" id="{B672B744-7974-44FE-BCD3-DC09F852508F}"/>
              </a:ext>
            </a:extLst>
          </p:cNvPr>
          <p:cNvSpPr txBox="1"/>
          <p:nvPr/>
        </p:nvSpPr>
        <p:spPr>
          <a:xfrm>
            <a:off x="766614" y="2479131"/>
            <a:ext cx="2115133" cy="329321"/>
          </a:xfrm>
          <a:prstGeom prst="rect">
            <a:avLst/>
          </a:prstGeom>
          <a:noFill/>
        </p:spPr>
        <p:txBody>
          <a:bodyPr wrap="square" rtlCol="0">
            <a:spAutoFit/>
          </a:bodyPr>
          <a:lstStyle>
            <a:defPPr>
              <a:defRPr lang="en-US"/>
            </a:defPPr>
            <a:lvl1pPr algn="ctr">
              <a:lnSpc>
                <a:spcPct val="110000"/>
              </a:lnSpc>
              <a:defRPr sz="1400">
                <a:solidFill>
                  <a:schemeClr val="bg1"/>
                </a:solidFill>
                <a:latin typeface="Calibri" pitchFamily="34" charset="0"/>
                <a:cs typeface="Calibri" pitchFamily="34" charset="0"/>
              </a:defRPr>
            </a:lvl1pPr>
          </a:lstStyle>
          <a:p>
            <a:r>
              <a:rPr lang="en-US" altLang="ko-KR" dirty="0"/>
              <a:t>Book Club</a:t>
            </a:r>
            <a:endParaRPr lang="ko-KR" altLang="en-US" dirty="0"/>
          </a:p>
        </p:txBody>
      </p:sp>
      <p:pic>
        <p:nvPicPr>
          <p:cNvPr id="56" name="Picture 2" descr="Artbook, education, feather, literature, poetry icon"/>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335812" y="4993541"/>
            <a:ext cx="956010" cy="9560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 xmlns:a16="http://schemas.microsoft.com/office/drawing/2014/main" id="{705044DB-8C5B-4F59-A508-757FB7022DE9}"/>
              </a:ext>
            </a:extLst>
          </p:cNvPr>
          <p:cNvSpPr txBox="1"/>
          <p:nvPr/>
        </p:nvSpPr>
        <p:spPr>
          <a:xfrm>
            <a:off x="778374" y="5863487"/>
            <a:ext cx="2115133" cy="329321"/>
          </a:xfrm>
          <a:prstGeom prst="rect">
            <a:avLst/>
          </a:prstGeom>
          <a:noFill/>
        </p:spPr>
        <p:txBody>
          <a:bodyPr wrap="square" rtlCol="0">
            <a:spAutoFit/>
          </a:bodyPr>
          <a:lstStyle>
            <a:defPPr>
              <a:defRPr lang="en-US"/>
            </a:defPPr>
            <a:lvl1pPr algn="ctr">
              <a:lnSpc>
                <a:spcPct val="110000"/>
              </a:lnSpc>
              <a:defRPr sz="1400">
                <a:solidFill>
                  <a:schemeClr val="bg1"/>
                </a:solidFill>
                <a:latin typeface="Calibri" pitchFamily="34" charset="0"/>
                <a:cs typeface="Calibri" pitchFamily="34" charset="0"/>
              </a:defRPr>
            </a:lvl1pPr>
          </a:lstStyle>
          <a:p>
            <a:r>
              <a:rPr lang="en-US" altLang="ko-KR" dirty="0"/>
              <a:t>Literature Forum</a:t>
            </a:r>
            <a:endParaRPr lang="ko-KR" altLang="en-US" dirty="0"/>
          </a:p>
        </p:txBody>
      </p:sp>
      <p:sp>
        <p:nvSpPr>
          <p:cNvPr id="58" name="Rectangle 57"/>
          <p:cNvSpPr/>
          <p:nvPr/>
        </p:nvSpPr>
        <p:spPr>
          <a:xfrm flipV="1">
            <a:off x="-1" y="1375767"/>
            <a:ext cx="12190413" cy="72008"/>
          </a:xfrm>
          <a:prstGeom prst="rect">
            <a:avLst/>
          </a:prstGeom>
          <a:solidFill>
            <a:srgbClr val="9FE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TextBox 58"/>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20</a:t>
            </a:r>
          </a:p>
        </p:txBody>
      </p:sp>
      <p:pic>
        <p:nvPicPr>
          <p:cNvPr id="2" name="Picture 1"/>
          <p:cNvPicPr>
            <a:picLocks noChangeAspect="1"/>
          </p:cNvPicPr>
          <p:nvPr/>
        </p:nvPicPr>
        <p:blipFill>
          <a:blip r:embed="rId10"/>
          <a:stretch>
            <a:fillRect/>
          </a:stretch>
        </p:blipFill>
        <p:spPr>
          <a:xfrm>
            <a:off x="20208" y="46964"/>
            <a:ext cx="3883489" cy="121930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17" name="Rectangle 16"/>
          <p:cNvSpPr/>
          <p:nvPr/>
        </p:nvSpPr>
        <p:spPr>
          <a:xfrm>
            <a:off x="0" y="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a:p>
        </p:txBody>
      </p:sp>
      <p:sp>
        <p:nvSpPr>
          <p:cNvPr id="27" name="Rectangle 26">
            <a:extLst>
              <a:ext uri="{FF2B5EF4-FFF2-40B4-BE49-F238E27FC236}">
                <a16:creationId xmlns="" xmlns:a16="http://schemas.microsoft.com/office/drawing/2014/main" id="{1DF2780F-C7A3-4ADD-9249-0A984F0D70BA}"/>
              </a:ext>
            </a:extLst>
          </p:cNvPr>
          <p:cNvSpPr/>
          <p:nvPr/>
        </p:nvSpPr>
        <p:spPr>
          <a:xfrm>
            <a:off x="4439023" y="405458"/>
            <a:ext cx="7392506" cy="800215"/>
          </a:xfrm>
          <a:prstGeom prst="rect">
            <a:avLst/>
          </a:prstGeom>
        </p:spPr>
        <p:txBody>
          <a:bodyPr wrap="square" lIns="121917" tIns="60958" rIns="121917" bIns="60958" anchor="t">
            <a:spAutoFit/>
          </a:bodyPr>
          <a:lstStyle/>
          <a:p>
            <a:pPr algn="r"/>
            <a:r>
              <a:rPr lang="en-IN" sz="4400" dirty="0" smtClean="0">
                <a:solidFill>
                  <a:schemeClr val="bg1"/>
                </a:solidFill>
                <a:latin typeface="Cambria" pitchFamily="18" charset="0"/>
                <a:cs typeface="Calibri" pitchFamily="34" charset="0"/>
              </a:rPr>
              <a:t>Leadership</a:t>
            </a:r>
            <a:endParaRPr lang="en-IN" sz="4400" dirty="0">
              <a:solidFill>
                <a:schemeClr val="bg1"/>
              </a:solidFill>
              <a:latin typeface="Cambria" pitchFamily="18" charset="0"/>
              <a:cs typeface="Calibri" pitchFamily="34" charset="0"/>
            </a:endParaRPr>
          </a:p>
        </p:txBody>
      </p:sp>
      <p:sp>
        <p:nvSpPr>
          <p:cNvPr id="29" name="Rectangle 28"/>
          <p:cNvSpPr/>
          <p:nvPr/>
        </p:nvSpPr>
        <p:spPr>
          <a:xfrm>
            <a:off x="4943078" y="1629594"/>
            <a:ext cx="7247335" cy="45719"/>
          </a:xfrm>
          <a:prstGeom prst="rect">
            <a:avLst/>
          </a:prstGeom>
          <a:solidFill>
            <a:srgbClr val="9FE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25474" y="0"/>
            <a:ext cx="5184576" cy="6859588"/>
          </a:xfrm>
          <a:prstGeom prst="parallelogram">
            <a:avLst/>
          </a:prstGeom>
          <a:solidFill>
            <a:srgbClr val="9FEC23">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30">
            <a:extLst>
              <a:ext uri="{FF2B5EF4-FFF2-40B4-BE49-F238E27FC236}">
                <a16:creationId xmlns="" xmlns:a16="http://schemas.microsoft.com/office/drawing/2014/main" id="{F28766A6-5884-471E-8E89-20DDE8A55691}"/>
              </a:ext>
            </a:extLst>
          </p:cNvPr>
          <p:cNvSpPr/>
          <p:nvPr/>
        </p:nvSpPr>
        <p:spPr>
          <a:xfrm>
            <a:off x="694606" y="5615439"/>
            <a:ext cx="3478723" cy="838691"/>
          </a:xfrm>
          <a:prstGeom prst="rect">
            <a:avLst/>
          </a:prstGeom>
        </p:spPr>
        <p:txBody>
          <a:bodyPr wrap="square">
            <a:spAutoFit/>
          </a:bodyPr>
          <a:lstStyle/>
          <a:p>
            <a:pPr algn="ctr"/>
            <a:r>
              <a:rPr lang="en-US" altLang="ko-KR" b="1" dirty="0"/>
              <a:t>Hon’ble Dr. D. Y. </a:t>
            </a:r>
            <a:r>
              <a:rPr lang="en-US" altLang="ko-KR" b="1" dirty="0" err="1"/>
              <a:t>Patil</a:t>
            </a:r>
            <a:endParaRPr lang="en-US" altLang="ko-KR" b="1" dirty="0"/>
          </a:p>
          <a:p>
            <a:pPr algn="ctr"/>
            <a:endParaRPr lang="en-US" altLang="ko-KR" sz="1050" b="1" dirty="0"/>
          </a:p>
          <a:p>
            <a:pPr algn="ctr"/>
            <a:r>
              <a:rPr lang="en-US" altLang="ko-KR" b="1" dirty="0"/>
              <a:t>Padma Shri</a:t>
            </a:r>
          </a:p>
        </p:txBody>
      </p:sp>
      <p:pic>
        <p:nvPicPr>
          <p:cNvPr id="32" name="Picture 2">
            <a:extLst>
              <a:ext uri="{FF2B5EF4-FFF2-40B4-BE49-F238E27FC236}">
                <a16:creationId xmlns="" xmlns:a16="http://schemas.microsoft.com/office/drawing/2014/main" id="{1A741EAF-8CB8-4926-B513-B4DC8ACA91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400" b="2400"/>
          <a:stretch>
            <a:fillRect/>
          </a:stretch>
        </p:blipFill>
        <p:spPr bwMode="auto">
          <a:xfrm>
            <a:off x="1058196" y="1485578"/>
            <a:ext cx="3020786" cy="3836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 xmlns:a16="http://schemas.microsoft.com/office/drawing/2014/main" id="{F28766A6-5884-471E-8E89-20DDE8A55691}"/>
              </a:ext>
            </a:extLst>
          </p:cNvPr>
          <p:cNvSpPr/>
          <p:nvPr/>
        </p:nvSpPr>
        <p:spPr>
          <a:xfrm>
            <a:off x="4996964" y="5170001"/>
            <a:ext cx="2476499" cy="830997"/>
          </a:xfrm>
          <a:prstGeom prst="rect">
            <a:avLst/>
          </a:prstGeom>
        </p:spPr>
        <p:txBody>
          <a:bodyPr wrap="square">
            <a:spAutoFit/>
          </a:bodyPr>
          <a:lstStyle/>
          <a:p>
            <a:pPr algn="ctr"/>
            <a:r>
              <a:rPr lang="en-US" altLang="ko-KR" sz="1600" dirty="0">
                <a:solidFill>
                  <a:schemeClr val="tx2"/>
                </a:solidFill>
              </a:rPr>
              <a:t>Dr. Vijay D. Patil</a:t>
            </a:r>
          </a:p>
          <a:p>
            <a:pPr algn="ctr"/>
            <a:endParaRPr lang="en-US" altLang="ko-KR" sz="1600" dirty="0">
              <a:solidFill>
                <a:schemeClr val="tx2"/>
              </a:solidFill>
            </a:endParaRPr>
          </a:p>
          <a:p>
            <a:pPr algn="ctr"/>
            <a:r>
              <a:rPr lang="en-US" altLang="ko-KR" sz="1600" b="1" dirty="0">
                <a:solidFill>
                  <a:schemeClr val="tx2"/>
                </a:solidFill>
              </a:rPr>
              <a:t>President &amp; Chancellor </a:t>
            </a:r>
          </a:p>
        </p:txBody>
      </p:sp>
      <p:pic>
        <p:nvPicPr>
          <p:cNvPr id="34" name="Picture 33">
            <a:extLst>
              <a:ext uri="{FF2B5EF4-FFF2-40B4-BE49-F238E27FC236}">
                <a16:creationId xmlns="" xmlns:a16="http://schemas.microsoft.com/office/drawing/2014/main" id="{1EE2D2BA-EC40-4C1A-8E81-23E381BE0B1A}"/>
              </a:ext>
            </a:extLst>
          </p:cNvPr>
          <p:cNvPicPr>
            <a:picLocks noChangeAspect="1"/>
          </p:cNvPicPr>
          <p:nvPr/>
        </p:nvPicPr>
        <p:blipFill>
          <a:blip r:embed="rId4" cstate="print"/>
          <a:stretch>
            <a:fillRect/>
          </a:stretch>
        </p:blipFill>
        <p:spPr>
          <a:xfrm>
            <a:off x="5211996" y="2298170"/>
            <a:ext cx="2055017" cy="2603302"/>
          </a:xfrm>
          <a:prstGeom prst="rect">
            <a:avLst/>
          </a:prstGeom>
          <a:ln>
            <a:noFill/>
          </a:ln>
          <a:effectLst>
            <a:outerShdw blurRad="292100" dist="139700" dir="2700000" algn="tl" rotWithShape="0">
              <a:srgbClr val="333333">
                <a:alpha val="65000"/>
              </a:srgbClr>
            </a:outerShdw>
          </a:effectLst>
        </p:spPr>
      </p:pic>
      <p:sp>
        <p:nvSpPr>
          <p:cNvPr id="35" name="Rectangle 34">
            <a:extLst>
              <a:ext uri="{FF2B5EF4-FFF2-40B4-BE49-F238E27FC236}">
                <a16:creationId xmlns="" xmlns:a16="http://schemas.microsoft.com/office/drawing/2014/main" id="{F28766A6-5884-471E-8E89-20DDE8A55691}"/>
              </a:ext>
            </a:extLst>
          </p:cNvPr>
          <p:cNvSpPr/>
          <p:nvPr/>
        </p:nvSpPr>
        <p:spPr>
          <a:xfrm>
            <a:off x="7504453" y="5165775"/>
            <a:ext cx="2066926" cy="830997"/>
          </a:xfrm>
          <a:prstGeom prst="rect">
            <a:avLst/>
          </a:prstGeom>
        </p:spPr>
        <p:txBody>
          <a:bodyPr wrap="square">
            <a:spAutoFit/>
          </a:bodyPr>
          <a:lstStyle/>
          <a:p>
            <a:pPr algn="ctr"/>
            <a:r>
              <a:rPr lang="en-US" sz="1600" dirty="0">
                <a:solidFill>
                  <a:schemeClr val="tx2"/>
                </a:solidFill>
              </a:rPr>
              <a:t>Mrs. </a:t>
            </a:r>
            <a:r>
              <a:rPr lang="en-US" sz="1600" dirty="0" err="1">
                <a:solidFill>
                  <a:schemeClr val="tx2"/>
                </a:solidFill>
              </a:rPr>
              <a:t>Shivani</a:t>
            </a:r>
            <a:r>
              <a:rPr lang="en-US" sz="1600" dirty="0">
                <a:solidFill>
                  <a:schemeClr val="tx2"/>
                </a:solidFill>
              </a:rPr>
              <a:t> </a:t>
            </a:r>
            <a:r>
              <a:rPr lang="en-US" sz="1600" dirty="0" err="1">
                <a:solidFill>
                  <a:schemeClr val="tx2"/>
                </a:solidFill>
              </a:rPr>
              <a:t>Patil</a:t>
            </a:r>
            <a:endParaRPr lang="en-US" sz="1600" dirty="0">
              <a:solidFill>
                <a:schemeClr val="tx2"/>
              </a:solidFill>
            </a:endParaRPr>
          </a:p>
          <a:p>
            <a:pPr algn="ctr"/>
            <a:endParaRPr lang="en-US" sz="1600" dirty="0">
              <a:solidFill>
                <a:schemeClr val="tx2"/>
              </a:solidFill>
            </a:endParaRPr>
          </a:p>
          <a:p>
            <a:pPr algn="ctr"/>
            <a:r>
              <a:rPr lang="en-US" sz="1600" b="1" dirty="0" smtClean="0">
                <a:solidFill>
                  <a:schemeClr val="tx2"/>
                </a:solidFill>
              </a:rPr>
              <a:t>Vice President</a:t>
            </a:r>
            <a:endParaRPr lang="en-US" sz="1600" b="1" dirty="0">
              <a:solidFill>
                <a:schemeClr val="tx2"/>
              </a:solidFill>
            </a:endParaRPr>
          </a:p>
        </p:txBody>
      </p:sp>
      <p:pic>
        <p:nvPicPr>
          <p:cNvPr id="36" name="Picture 10" descr="A person sitting on a table&#10;&#10;Description generated with high confidence">
            <a:extLst>
              <a:ext uri="{FF2B5EF4-FFF2-40B4-BE49-F238E27FC236}">
                <a16:creationId xmlns="" xmlns:a16="http://schemas.microsoft.com/office/drawing/2014/main" id="{97BB8B03-A3CF-45CC-BA8E-DC71635F7F86}"/>
              </a:ext>
            </a:extLst>
          </p:cNvPr>
          <p:cNvPicPr>
            <a:picLocks noChangeAspect="1"/>
          </p:cNvPicPr>
          <p:nvPr/>
        </p:nvPicPr>
        <p:blipFill>
          <a:blip r:embed="rId5" cstate="print"/>
          <a:stretch>
            <a:fillRect/>
          </a:stretch>
        </p:blipFill>
        <p:spPr>
          <a:xfrm>
            <a:off x="7634243" y="2298170"/>
            <a:ext cx="1819973" cy="2603302"/>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 xmlns:a16="http://schemas.microsoft.com/office/drawing/2014/main" id="{89B0DA57-A585-4513-96D6-A465BCA78296}"/>
              </a:ext>
            </a:extLst>
          </p:cNvPr>
          <p:cNvPicPr>
            <a:picLocks noChangeAspect="1"/>
          </p:cNvPicPr>
          <p:nvPr/>
        </p:nvPicPr>
        <p:blipFill rotWithShape="1">
          <a:blip r:embed="rId6" cstate="print"/>
          <a:srcRect l="6953" r="14480"/>
          <a:stretch/>
        </p:blipFill>
        <p:spPr>
          <a:xfrm>
            <a:off x="9813452" y="2298171"/>
            <a:ext cx="2018076" cy="2568612"/>
          </a:xfrm>
          <a:prstGeom prst="rect">
            <a:avLst/>
          </a:prstGeom>
          <a:ln>
            <a:noFill/>
          </a:ln>
          <a:effectLst>
            <a:outerShdw blurRad="292100" dist="139700" dir="2700000" algn="tl" rotWithShape="0">
              <a:srgbClr val="333333">
                <a:alpha val="65000"/>
              </a:srgbClr>
            </a:outerShdw>
          </a:effectLst>
        </p:spPr>
      </p:pic>
      <p:sp>
        <p:nvSpPr>
          <p:cNvPr id="38" name="Rectangle 37">
            <a:extLst>
              <a:ext uri="{FF2B5EF4-FFF2-40B4-BE49-F238E27FC236}">
                <a16:creationId xmlns="" xmlns:a16="http://schemas.microsoft.com/office/drawing/2014/main" id="{F28766A6-5884-471E-8E89-20DDE8A55691}"/>
              </a:ext>
            </a:extLst>
          </p:cNvPr>
          <p:cNvSpPr/>
          <p:nvPr/>
        </p:nvSpPr>
        <p:spPr>
          <a:xfrm>
            <a:off x="9813452" y="5167345"/>
            <a:ext cx="2018076" cy="830997"/>
          </a:xfrm>
          <a:prstGeom prst="rect">
            <a:avLst/>
          </a:prstGeom>
        </p:spPr>
        <p:txBody>
          <a:bodyPr wrap="square">
            <a:spAutoFit/>
          </a:bodyPr>
          <a:lstStyle/>
          <a:p>
            <a:pPr algn="ctr"/>
            <a:r>
              <a:rPr lang="en-US" altLang="ko-KR" sz="1600" dirty="0">
                <a:solidFill>
                  <a:schemeClr val="tx2"/>
                </a:solidFill>
              </a:rPr>
              <a:t>Dr. </a:t>
            </a:r>
            <a:r>
              <a:rPr lang="en-US" altLang="ko-KR" sz="1600" dirty="0" err="1">
                <a:solidFill>
                  <a:schemeClr val="tx2"/>
                </a:solidFill>
              </a:rPr>
              <a:t>Sayalee</a:t>
            </a:r>
            <a:r>
              <a:rPr lang="en-US" altLang="ko-KR" sz="1600" dirty="0">
                <a:solidFill>
                  <a:schemeClr val="tx2"/>
                </a:solidFill>
              </a:rPr>
              <a:t> </a:t>
            </a:r>
            <a:r>
              <a:rPr lang="en-US" altLang="ko-KR" sz="1600" dirty="0" err="1">
                <a:solidFill>
                  <a:schemeClr val="tx2"/>
                </a:solidFill>
              </a:rPr>
              <a:t>Gankar</a:t>
            </a:r>
            <a:endParaRPr lang="en-US" altLang="ko-KR" sz="1600" dirty="0">
              <a:solidFill>
                <a:schemeClr val="tx2"/>
              </a:solidFill>
            </a:endParaRPr>
          </a:p>
          <a:p>
            <a:pPr algn="ctr"/>
            <a:endParaRPr lang="en-US" altLang="ko-KR" sz="1600" dirty="0">
              <a:solidFill>
                <a:schemeClr val="tx2"/>
              </a:solidFill>
            </a:endParaRPr>
          </a:p>
          <a:p>
            <a:pPr algn="ctr"/>
            <a:r>
              <a:rPr lang="en-US" altLang="ko-KR" sz="1600" b="1" dirty="0">
                <a:solidFill>
                  <a:schemeClr val="tx2"/>
                </a:solidFill>
              </a:rPr>
              <a:t>Vice-Chancellor</a:t>
            </a:r>
          </a:p>
        </p:txBody>
      </p:sp>
      <p:sp>
        <p:nvSpPr>
          <p:cNvPr id="39" name="TextBox 38"/>
          <p:cNvSpPr txBox="1"/>
          <p:nvPr/>
        </p:nvSpPr>
        <p:spPr>
          <a:xfrm>
            <a:off x="8670141" y="6526139"/>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02</a:t>
            </a:r>
          </a:p>
        </p:txBody>
      </p:sp>
      <p:pic>
        <p:nvPicPr>
          <p:cNvPr id="2" name="Picture 1"/>
          <p:cNvPicPr>
            <a:picLocks noChangeAspect="1"/>
          </p:cNvPicPr>
          <p:nvPr/>
        </p:nvPicPr>
        <p:blipFill>
          <a:blip r:embed="rId7"/>
          <a:stretch>
            <a:fillRect/>
          </a:stretch>
        </p:blipFill>
        <p:spPr>
          <a:xfrm>
            <a:off x="151927" y="0"/>
            <a:ext cx="3883489" cy="121930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72" name="Rectangle 71"/>
          <p:cNvSpPr/>
          <p:nvPr/>
        </p:nvSpPr>
        <p:spPr>
          <a:xfrm>
            <a:off x="0" y="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Text Placeholder 1">
            <a:extLst>
              <a:ext uri="{FF2B5EF4-FFF2-40B4-BE49-F238E27FC236}">
                <a16:creationId xmlns="" xmlns:a16="http://schemas.microsoft.com/office/drawing/2014/main" id="{BF6AD335-B912-4758-9E3A-0CC170B593CB}"/>
              </a:ext>
            </a:extLst>
          </p:cNvPr>
          <p:cNvSpPr txBox="1">
            <a:spLocks/>
          </p:cNvSpPr>
          <p:nvPr/>
        </p:nvSpPr>
        <p:spPr>
          <a:xfrm>
            <a:off x="0" y="130200"/>
            <a:ext cx="12190412" cy="923330"/>
          </a:xfrm>
          <a:prstGeom prst="rect">
            <a:avLst/>
          </a:prstGeom>
        </p:spPr>
        <p:txBody>
          <a:bodyPr wrap="square" anchor="b">
            <a:spAutoFit/>
          </a:bodyPr>
          <a:lstStyle>
            <a:defPPr>
              <a:defRPr lang="en-US"/>
            </a:defPPr>
            <a:lvl1pPr algn="r">
              <a:defRPr sz="5400">
                <a:solidFill>
                  <a:srgbClr val="FFCA08"/>
                </a:solidFill>
                <a:latin typeface="Calibri" pitchFamily="34" charset="0"/>
                <a:cs typeface="Calibri" pitchFamily="34" charset="0"/>
              </a:defRPr>
            </a:lvl1pPr>
          </a:lstStyle>
          <a:p>
            <a:pPr algn="ctr"/>
            <a:r>
              <a:rPr lang="en-US" dirty="0">
                <a:solidFill>
                  <a:srgbClr val="9FEC23"/>
                </a:solidFill>
                <a:latin typeface="Cambria" pitchFamily="18" charset="0"/>
                <a:cs typeface="Arial" panose="020B0604020202020204" pitchFamily="34" charset="0"/>
              </a:rPr>
              <a:t>Campus Life</a:t>
            </a:r>
          </a:p>
        </p:txBody>
      </p:sp>
      <p:sp>
        <p:nvSpPr>
          <p:cNvPr id="58" name="Rectangle 57"/>
          <p:cNvSpPr/>
          <p:nvPr/>
        </p:nvSpPr>
        <p:spPr>
          <a:xfrm flipV="1">
            <a:off x="-1" y="1402888"/>
            <a:ext cx="12190413" cy="72008"/>
          </a:xfrm>
          <a:prstGeom prst="rect">
            <a:avLst/>
          </a:prstGeom>
          <a:solidFill>
            <a:srgbClr val="9FE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Graphic 11">
            <a:extLst>
              <a:ext uri="{FF2B5EF4-FFF2-40B4-BE49-F238E27FC236}">
                <a16:creationId xmlns="" xmlns:a16="http://schemas.microsoft.com/office/drawing/2014/main" id="{7D71E8A2-B40F-4009-B9EC-126096A0CB18}"/>
              </a:ext>
            </a:extLst>
          </p:cNvPr>
          <p:cNvSpPr/>
          <p:nvPr/>
        </p:nvSpPr>
        <p:spPr>
          <a:xfrm>
            <a:off x="6014907" y="2346355"/>
            <a:ext cx="1397205" cy="3603719"/>
          </a:xfrm>
          <a:custGeom>
            <a:avLst/>
            <a:gdLst>
              <a:gd name="connsiteX0" fmla="*/ 1732970 w 1743075"/>
              <a:gd name="connsiteY0" fmla="*/ 1329937 h 4495800"/>
              <a:gd name="connsiteX1" fmla="*/ 1726302 w 1743075"/>
              <a:gd name="connsiteY1" fmla="*/ 1291837 h 4495800"/>
              <a:gd name="connsiteX2" fmla="*/ 1698680 w 1743075"/>
              <a:gd name="connsiteY2" fmla="*/ 1230877 h 4495800"/>
              <a:gd name="connsiteX3" fmla="*/ 1666295 w 1743075"/>
              <a:gd name="connsiteY3" fmla="*/ 1177537 h 4495800"/>
              <a:gd name="connsiteX4" fmla="*/ 1643435 w 1743075"/>
              <a:gd name="connsiteY4" fmla="*/ 1128959 h 4495800"/>
              <a:gd name="connsiteX5" fmla="*/ 1636767 w 1743075"/>
              <a:gd name="connsiteY5" fmla="*/ 1117529 h 4495800"/>
              <a:gd name="connsiteX6" fmla="*/ 1595810 w 1743075"/>
              <a:gd name="connsiteY6" fmla="*/ 1023232 h 4495800"/>
              <a:gd name="connsiteX7" fmla="*/ 1586285 w 1743075"/>
              <a:gd name="connsiteY7" fmla="*/ 1007039 h 4495800"/>
              <a:gd name="connsiteX8" fmla="*/ 1573902 w 1743075"/>
              <a:gd name="connsiteY8" fmla="*/ 972749 h 4495800"/>
              <a:gd name="connsiteX9" fmla="*/ 1560567 w 1743075"/>
              <a:gd name="connsiteY9" fmla="*/ 923219 h 4495800"/>
              <a:gd name="connsiteX10" fmla="*/ 1550090 w 1743075"/>
              <a:gd name="connsiteY10" fmla="*/ 880357 h 4495800"/>
              <a:gd name="connsiteX11" fmla="*/ 1547232 w 1743075"/>
              <a:gd name="connsiteY11" fmla="*/ 863212 h 4495800"/>
              <a:gd name="connsiteX12" fmla="*/ 1508180 w 1743075"/>
              <a:gd name="connsiteY12" fmla="*/ 747959 h 4495800"/>
              <a:gd name="connsiteX13" fmla="*/ 1468175 w 1743075"/>
              <a:gd name="connsiteY13" fmla="*/ 705097 h 4495800"/>
              <a:gd name="connsiteX14" fmla="*/ 1428170 w 1743075"/>
              <a:gd name="connsiteY14" fmla="*/ 685094 h 4495800"/>
              <a:gd name="connsiteX15" fmla="*/ 1380545 w 1743075"/>
              <a:gd name="connsiteY15" fmla="*/ 669854 h 4495800"/>
              <a:gd name="connsiteX16" fmla="*/ 1303392 w 1743075"/>
              <a:gd name="connsiteY16" fmla="*/ 650804 h 4495800"/>
              <a:gd name="connsiteX17" fmla="*/ 1301487 w 1743075"/>
              <a:gd name="connsiteY17" fmla="*/ 649852 h 4495800"/>
              <a:gd name="connsiteX18" fmla="*/ 1223382 w 1743075"/>
              <a:gd name="connsiteY18" fmla="*/ 629849 h 4495800"/>
              <a:gd name="connsiteX19" fmla="*/ 1160517 w 1743075"/>
              <a:gd name="connsiteY19" fmla="*/ 610799 h 4495800"/>
              <a:gd name="connsiteX20" fmla="*/ 1101462 w 1743075"/>
              <a:gd name="connsiteY20" fmla="*/ 511739 h 4495800"/>
              <a:gd name="connsiteX21" fmla="*/ 1106225 w 1743075"/>
              <a:gd name="connsiteY21" fmla="*/ 422204 h 4495800"/>
              <a:gd name="connsiteX22" fmla="*/ 1119560 w 1743075"/>
              <a:gd name="connsiteY22" fmla="*/ 398392 h 4495800"/>
              <a:gd name="connsiteX23" fmla="*/ 1150040 w 1743075"/>
              <a:gd name="connsiteY23" fmla="*/ 352672 h 4495800"/>
              <a:gd name="connsiteX24" fmla="*/ 1155755 w 1743075"/>
              <a:gd name="connsiteY24" fmla="*/ 326002 h 4495800"/>
              <a:gd name="connsiteX25" fmla="*/ 1153850 w 1743075"/>
              <a:gd name="connsiteY25" fmla="*/ 263137 h 4495800"/>
              <a:gd name="connsiteX26" fmla="*/ 1135752 w 1743075"/>
              <a:gd name="connsiteY26" fmla="*/ 252659 h 4495800"/>
              <a:gd name="connsiteX27" fmla="*/ 1124322 w 1743075"/>
              <a:gd name="connsiteY27" fmla="*/ 241229 h 4495800"/>
              <a:gd name="connsiteX28" fmla="*/ 1125275 w 1743075"/>
              <a:gd name="connsiteY28" fmla="*/ 203129 h 4495800"/>
              <a:gd name="connsiteX29" fmla="*/ 1124322 w 1743075"/>
              <a:gd name="connsiteY29" fmla="*/ 182174 h 4495800"/>
              <a:gd name="connsiteX30" fmla="*/ 1074792 w 1743075"/>
              <a:gd name="connsiteY30" fmla="*/ 56444 h 4495800"/>
              <a:gd name="connsiteX31" fmla="*/ 1048122 w 1743075"/>
              <a:gd name="connsiteY31" fmla="*/ 37394 h 4495800"/>
              <a:gd name="connsiteX32" fmla="*/ 1005260 w 1743075"/>
              <a:gd name="connsiteY32" fmla="*/ 20249 h 4495800"/>
              <a:gd name="connsiteX33" fmla="*/ 873815 w 1743075"/>
              <a:gd name="connsiteY33" fmla="*/ 24059 h 4495800"/>
              <a:gd name="connsiteX34" fmla="*/ 782375 w 1743075"/>
              <a:gd name="connsiteY34" fmla="*/ 104069 h 4495800"/>
              <a:gd name="connsiteX35" fmla="*/ 775707 w 1743075"/>
              <a:gd name="connsiteY35" fmla="*/ 117404 h 4495800"/>
              <a:gd name="connsiteX36" fmla="*/ 769040 w 1743075"/>
              <a:gd name="connsiteY36" fmla="*/ 159314 h 4495800"/>
              <a:gd name="connsiteX37" fmla="*/ 759515 w 1743075"/>
              <a:gd name="connsiteY37" fmla="*/ 293617 h 4495800"/>
              <a:gd name="connsiteX38" fmla="*/ 759515 w 1743075"/>
              <a:gd name="connsiteY38" fmla="*/ 297427 h 4495800"/>
              <a:gd name="connsiteX39" fmla="*/ 762372 w 1743075"/>
              <a:gd name="connsiteY39" fmla="*/ 370769 h 4495800"/>
              <a:gd name="connsiteX40" fmla="*/ 786185 w 1743075"/>
              <a:gd name="connsiteY40" fmla="*/ 424109 h 4495800"/>
              <a:gd name="connsiteX41" fmla="*/ 799520 w 1743075"/>
              <a:gd name="connsiteY41" fmla="*/ 446969 h 4495800"/>
              <a:gd name="connsiteX42" fmla="*/ 811902 w 1743075"/>
              <a:gd name="connsiteY42" fmla="*/ 517454 h 4495800"/>
              <a:gd name="connsiteX43" fmla="*/ 806187 w 1743075"/>
              <a:gd name="connsiteY43" fmla="*/ 540314 h 4495800"/>
              <a:gd name="connsiteX44" fmla="*/ 729035 w 1743075"/>
              <a:gd name="connsiteY44" fmla="*/ 576509 h 4495800"/>
              <a:gd name="connsiteX45" fmla="*/ 717605 w 1743075"/>
              <a:gd name="connsiteY45" fmla="*/ 579367 h 4495800"/>
              <a:gd name="connsiteX46" fmla="*/ 546155 w 1743075"/>
              <a:gd name="connsiteY46" fmla="*/ 617467 h 4495800"/>
              <a:gd name="connsiteX47" fmla="*/ 469955 w 1743075"/>
              <a:gd name="connsiteY47" fmla="*/ 627944 h 4495800"/>
              <a:gd name="connsiteX48" fmla="*/ 396612 w 1743075"/>
              <a:gd name="connsiteY48" fmla="*/ 646994 h 4495800"/>
              <a:gd name="connsiteX49" fmla="*/ 348035 w 1743075"/>
              <a:gd name="connsiteY49" fmla="*/ 688904 h 4495800"/>
              <a:gd name="connsiteX50" fmla="*/ 311840 w 1743075"/>
              <a:gd name="connsiteY50" fmla="*/ 807014 h 4495800"/>
              <a:gd name="connsiteX51" fmla="*/ 287075 w 1743075"/>
              <a:gd name="connsiteY51" fmla="*/ 848924 h 4495800"/>
              <a:gd name="connsiteX52" fmla="*/ 246117 w 1743075"/>
              <a:gd name="connsiteY52" fmla="*/ 896549 h 4495800"/>
              <a:gd name="connsiteX53" fmla="*/ 233735 w 1743075"/>
              <a:gd name="connsiteY53" fmla="*/ 922267 h 4495800"/>
              <a:gd name="connsiteX54" fmla="*/ 164202 w 1743075"/>
              <a:gd name="connsiteY54" fmla="*/ 1008944 h 4495800"/>
              <a:gd name="connsiteX55" fmla="*/ 152772 w 1743075"/>
              <a:gd name="connsiteY55" fmla="*/ 1024184 h 4495800"/>
              <a:gd name="connsiteX56" fmla="*/ 81335 w 1743075"/>
              <a:gd name="connsiteY56" fmla="*/ 1130864 h 4495800"/>
              <a:gd name="connsiteX57" fmla="*/ 10850 w 1743075"/>
              <a:gd name="connsiteY57" fmla="*/ 1280407 h 4495800"/>
              <a:gd name="connsiteX58" fmla="*/ 27042 w 1743075"/>
              <a:gd name="connsiteY58" fmla="*/ 1395659 h 4495800"/>
              <a:gd name="connsiteX59" fmla="*/ 61332 w 1743075"/>
              <a:gd name="connsiteY59" fmla="*/ 1453762 h 4495800"/>
              <a:gd name="connsiteX60" fmla="*/ 74667 w 1743075"/>
              <a:gd name="connsiteY60" fmla="*/ 1474717 h 4495800"/>
              <a:gd name="connsiteX61" fmla="*/ 97527 w 1743075"/>
              <a:gd name="connsiteY61" fmla="*/ 1509007 h 4495800"/>
              <a:gd name="connsiteX62" fmla="*/ 108005 w 1743075"/>
              <a:gd name="connsiteY62" fmla="*/ 1522342 h 4495800"/>
              <a:gd name="connsiteX63" fmla="*/ 162297 w 1743075"/>
              <a:gd name="connsiteY63" fmla="*/ 1602352 h 4495800"/>
              <a:gd name="connsiteX64" fmla="*/ 201350 w 1743075"/>
              <a:gd name="connsiteY64" fmla="*/ 1654739 h 4495800"/>
              <a:gd name="connsiteX65" fmla="*/ 288980 w 1743075"/>
              <a:gd name="connsiteY65" fmla="*/ 1768087 h 4495800"/>
              <a:gd name="connsiteX66" fmla="*/ 300410 w 1743075"/>
              <a:gd name="connsiteY66" fmla="*/ 1810949 h 4495800"/>
              <a:gd name="connsiteX67" fmla="*/ 288027 w 1743075"/>
              <a:gd name="connsiteY67" fmla="*/ 1909057 h 4495800"/>
              <a:gd name="connsiteX68" fmla="*/ 279455 w 1743075"/>
              <a:gd name="connsiteY68" fmla="*/ 2064314 h 4495800"/>
              <a:gd name="connsiteX69" fmla="*/ 277550 w 1743075"/>
              <a:gd name="connsiteY69" fmla="*/ 2079554 h 4495800"/>
              <a:gd name="connsiteX70" fmla="*/ 266120 w 1743075"/>
              <a:gd name="connsiteY70" fmla="*/ 2192902 h 4495800"/>
              <a:gd name="connsiteX71" fmla="*/ 265167 w 1743075"/>
              <a:gd name="connsiteY71" fmla="*/ 2338634 h 4495800"/>
              <a:gd name="connsiteX72" fmla="*/ 251832 w 1743075"/>
              <a:gd name="connsiteY72" fmla="*/ 2463412 h 4495800"/>
              <a:gd name="connsiteX73" fmla="*/ 268025 w 1743075"/>
              <a:gd name="connsiteY73" fmla="*/ 2496749 h 4495800"/>
              <a:gd name="connsiteX74" fmla="*/ 358512 w 1743075"/>
              <a:gd name="connsiteY74" fmla="*/ 2521514 h 4495800"/>
              <a:gd name="connsiteX75" fmla="*/ 377562 w 1743075"/>
              <a:gd name="connsiteY75" fmla="*/ 2525324 h 4495800"/>
              <a:gd name="connsiteX76" fmla="*/ 467097 w 1743075"/>
              <a:gd name="connsiteY76" fmla="*/ 2499607 h 4495800"/>
              <a:gd name="connsiteX77" fmla="*/ 496625 w 1743075"/>
              <a:gd name="connsiteY77" fmla="*/ 2472937 h 4495800"/>
              <a:gd name="connsiteX78" fmla="*/ 498530 w 1743075"/>
              <a:gd name="connsiteY78" fmla="*/ 2500559 h 4495800"/>
              <a:gd name="connsiteX79" fmla="*/ 497577 w 1743075"/>
              <a:gd name="connsiteY79" fmla="*/ 2653912 h 4495800"/>
              <a:gd name="connsiteX80" fmla="*/ 491862 w 1743075"/>
              <a:gd name="connsiteY80" fmla="*/ 2752972 h 4495800"/>
              <a:gd name="connsiteX81" fmla="*/ 489957 w 1743075"/>
              <a:gd name="connsiteY81" fmla="*/ 2915849 h 4495800"/>
              <a:gd name="connsiteX82" fmla="*/ 483290 w 1743075"/>
              <a:gd name="connsiteY82" fmla="*/ 3303517 h 4495800"/>
              <a:gd name="connsiteX83" fmla="*/ 483290 w 1743075"/>
              <a:gd name="connsiteY83" fmla="*/ 3423532 h 4495800"/>
              <a:gd name="connsiteX84" fmla="*/ 489005 w 1743075"/>
              <a:gd name="connsiteY84" fmla="*/ 3666419 h 4495800"/>
              <a:gd name="connsiteX85" fmla="*/ 497577 w 1743075"/>
              <a:gd name="connsiteY85" fmla="*/ 3953122 h 4495800"/>
              <a:gd name="connsiteX86" fmla="*/ 498530 w 1743075"/>
              <a:gd name="connsiteY86" fmla="*/ 3964552 h 4495800"/>
              <a:gd name="connsiteX87" fmla="*/ 505197 w 1743075"/>
              <a:gd name="connsiteY87" fmla="*/ 4019797 h 4495800"/>
              <a:gd name="connsiteX88" fmla="*/ 507102 w 1743075"/>
              <a:gd name="connsiteY88" fmla="*/ 4083614 h 4495800"/>
              <a:gd name="connsiteX89" fmla="*/ 513770 w 1743075"/>
              <a:gd name="connsiteY89" fmla="*/ 4111237 h 4495800"/>
              <a:gd name="connsiteX90" fmla="*/ 539487 w 1743075"/>
              <a:gd name="connsiteY90" fmla="*/ 4176959 h 4495800"/>
              <a:gd name="connsiteX91" fmla="*/ 562347 w 1743075"/>
              <a:gd name="connsiteY91" fmla="*/ 4278877 h 4495800"/>
              <a:gd name="connsiteX92" fmla="*/ 561395 w 1743075"/>
              <a:gd name="connsiteY92" fmla="*/ 4299832 h 4495800"/>
              <a:gd name="connsiteX93" fmla="*/ 551870 w 1743075"/>
              <a:gd name="connsiteY93" fmla="*/ 4354124 h 4495800"/>
              <a:gd name="connsiteX94" fmla="*/ 583302 w 1743075"/>
              <a:gd name="connsiteY94" fmla="*/ 4404607 h 4495800"/>
              <a:gd name="connsiteX95" fmla="*/ 600447 w 1743075"/>
              <a:gd name="connsiteY95" fmla="*/ 4423657 h 4495800"/>
              <a:gd name="connsiteX96" fmla="*/ 628070 w 1743075"/>
              <a:gd name="connsiteY96" fmla="*/ 4459852 h 4495800"/>
              <a:gd name="connsiteX97" fmla="*/ 690935 w 1743075"/>
              <a:gd name="connsiteY97" fmla="*/ 4483664 h 4495800"/>
              <a:gd name="connsiteX98" fmla="*/ 762372 w 1743075"/>
              <a:gd name="connsiteY98" fmla="*/ 4492237 h 4495800"/>
              <a:gd name="connsiteX99" fmla="*/ 898580 w 1743075"/>
              <a:gd name="connsiteY99" fmla="*/ 4493189 h 4495800"/>
              <a:gd name="connsiteX100" fmla="*/ 913820 w 1743075"/>
              <a:gd name="connsiteY100" fmla="*/ 4464614 h 4495800"/>
              <a:gd name="connsiteX101" fmla="*/ 901437 w 1743075"/>
              <a:gd name="connsiteY101" fmla="*/ 4434134 h 4495800"/>
              <a:gd name="connsiteX102" fmla="*/ 869052 w 1743075"/>
              <a:gd name="connsiteY102" fmla="*/ 4351267 h 4495800"/>
              <a:gd name="connsiteX103" fmla="*/ 859527 w 1743075"/>
              <a:gd name="connsiteY103" fmla="*/ 4338884 h 4495800"/>
              <a:gd name="connsiteX104" fmla="*/ 811902 w 1743075"/>
              <a:gd name="connsiteY104" fmla="*/ 4263637 h 4495800"/>
              <a:gd name="connsiteX105" fmla="*/ 812855 w 1743075"/>
              <a:gd name="connsiteY105" fmla="*/ 4206487 h 4495800"/>
              <a:gd name="connsiteX106" fmla="*/ 823332 w 1743075"/>
              <a:gd name="connsiteY106" fmla="*/ 4165529 h 4495800"/>
              <a:gd name="connsiteX107" fmla="*/ 841430 w 1743075"/>
              <a:gd name="connsiteY107" fmla="*/ 4050277 h 4495800"/>
              <a:gd name="connsiteX108" fmla="*/ 849050 w 1743075"/>
              <a:gd name="connsiteY108" fmla="*/ 3982649 h 4495800"/>
              <a:gd name="connsiteX109" fmla="*/ 837620 w 1743075"/>
              <a:gd name="connsiteY109" fmla="*/ 3734999 h 4495800"/>
              <a:gd name="connsiteX110" fmla="*/ 826190 w 1743075"/>
              <a:gd name="connsiteY110" fmla="*/ 3662609 h 4495800"/>
              <a:gd name="connsiteX111" fmla="*/ 807140 w 1743075"/>
              <a:gd name="connsiteY111" fmla="*/ 3601649 h 4495800"/>
              <a:gd name="connsiteX112" fmla="*/ 789995 w 1743075"/>
              <a:gd name="connsiteY112" fmla="*/ 3537832 h 4495800"/>
              <a:gd name="connsiteX113" fmla="*/ 786185 w 1743075"/>
              <a:gd name="connsiteY113" fmla="*/ 3494017 h 4495800"/>
              <a:gd name="connsiteX114" fmla="*/ 790947 w 1743075"/>
              <a:gd name="connsiteY114" fmla="*/ 3454012 h 4495800"/>
              <a:gd name="connsiteX115" fmla="*/ 798567 w 1743075"/>
              <a:gd name="connsiteY115" fmla="*/ 3393052 h 4495800"/>
              <a:gd name="connsiteX116" fmla="*/ 799520 w 1743075"/>
              <a:gd name="connsiteY116" fmla="*/ 3274942 h 4495800"/>
              <a:gd name="connsiteX117" fmla="*/ 803330 w 1743075"/>
              <a:gd name="connsiteY117" fmla="*/ 3260654 h 4495800"/>
              <a:gd name="connsiteX118" fmla="*/ 819522 w 1743075"/>
              <a:gd name="connsiteY118" fmla="*/ 3223507 h 4495800"/>
              <a:gd name="connsiteX119" fmla="*/ 825237 w 1743075"/>
              <a:gd name="connsiteY119" fmla="*/ 3178739 h 4495800"/>
              <a:gd name="connsiteX120" fmla="*/ 903342 w 1743075"/>
              <a:gd name="connsiteY120" fmla="*/ 2818694 h 4495800"/>
              <a:gd name="connsiteX121" fmla="*/ 921440 w 1743075"/>
              <a:gd name="connsiteY121" fmla="*/ 2752019 h 4495800"/>
              <a:gd name="connsiteX122" fmla="*/ 927155 w 1743075"/>
              <a:gd name="connsiteY122" fmla="*/ 2753924 h 4495800"/>
              <a:gd name="connsiteX123" fmla="*/ 917630 w 1743075"/>
              <a:gd name="connsiteY123" fmla="*/ 2838697 h 4495800"/>
              <a:gd name="connsiteX124" fmla="*/ 899532 w 1743075"/>
              <a:gd name="connsiteY124" fmla="*/ 3093967 h 4495800"/>
              <a:gd name="connsiteX125" fmla="*/ 902390 w 1743075"/>
              <a:gd name="connsiteY125" fmla="*/ 3124447 h 4495800"/>
              <a:gd name="connsiteX126" fmla="*/ 893817 w 1743075"/>
              <a:gd name="connsiteY126" fmla="*/ 3190169 h 4495800"/>
              <a:gd name="connsiteX127" fmla="*/ 894770 w 1743075"/>
              <a:gd name="connsiteY127" fmla="*/ 3224459 h 4495800"/>
              <a:gd name="connsiteX128" fmla="*/ 905247 w 1743075"/>
              <a:gd name="connsiteY128" fmla="*/ 3328282 h 4495800"/>
              <a:gd name="connsiteX129" fmla="*/ 905247 w 1743075"/>
              <a:gd name="connsiteY129" fmla="*/ 3412102 h 4495800"/>
              <a:gd name="connsiteX130" fmla="*/ 913820 w 1743075"/>
              <a:gd name="connsiteY130" fmla="*/ 3633082 h 4495800"/>
              <a:gd name="connsiteX131" fmla="*/ 919535 w 1743075"/>
              <a:gd name="connsiteY131" fmla="*/ 3730237 h 4495800"/>
              <a:gd name="connsiteX132" fmla="*/ 916677 w 1743075"/>
              <a:gd name="connsiteY132" fmla="*/ 3760717 h 4495800"/>
              <a:gd name="connsiteX133" fmla="*/ 896675 w 1743075"/>
              <a:gd name="connsiteY133" fmla="*/ 3862634 h 4495800"/>
              <a:gd name="connsiteX134" fmla="*/ 883340 w 1743075"/>
              <a:gd name="connsiteY134" fmla="*/ 4033132 h 4495800"/>
              <a:gd name="connsiteX135" fmla="*/ 855717 w 1743075"/>
              <a:gd name="connsiteY135" fmla="*/ 4201724 h 4495800"/>
              <a:gd name="connsiteX136" fmla="*/ 880482 w 1743075"/>
              <a:gd name="connsiteY136" fmla="*/ 4262684 h 4495800"/>
              <a:gd name="connsiteX137" fmla="*/ 936680 w 1743075"/>
              <a:gd name="connsiteY137" fmla="*/ 4289354 h 4495800"/>
              <a:gd name="connsiteX138" fmla="*/ 979542 w 1743075"/>
              <a:gd name="connsiteY138" fmla="*/ 4295069 h 4495800"/>
              <a:gd name="connsiteX139" fmla="*/ 1015737 w 1743075"/>
              <a:gd name="connsiteY139" fmla="*/ 4306499 h 4495800"/>
              <a:gd name="connsiteX140" fmla="*/ 1038597 w 1743075"/>
              <a:gd name="connsiteY140" fmla="*/ 4339837 h 4495800"/>
              <a:gd name="connsiteX141" fmla="*/ 1059552 w 1743075"/>
              <a:gd name="connsiteY141" fmla="*/ 4361744 h 4495800"/>
              <a:gd name="connsiteX142" fmla="*/ 1170995 w 1743075"/>
              <a:gd name="connsiteY142" fmla="*/ 4391272 h 4495800"/>
              <a:gd name="connsiteX143" fmla="*/ 1283390 w 1743075"/>
              <a:gd name="connsiteY143" fmla="*/ 4390319 h 4495800"/>
              <a:gd name="connsiteX144" fmla="*/ 1321490 w 1743075"/>
              <a:gd name="connsiteY144" fmla="*/ 4385557 h 4495800"/>
              <a:gd name="connsiteX145" fmla="*/ 1333872 w 1743075"/>
              <a:gd name="connsiteY145" fmla="*/ 4358887 h 4495800"/>
              <a:gd name="connsiteX146" fmla="*/ 1317680 w 1743075"/>
              <a:gd name="connsiteY146" fmla="*/ 4324597 h 4495800"/>
              <a:gd name="connsiteX147" fmla="*/ 1297677 w 1743075"/>
              <a:gd name="connsiteY147" fmla="*/ 4296974 h 4495800"/>
              <a:gd name="connsiteX148" fmla="*/ 1258625 w 1743075"/>
              <a:gd name="connsiteY148" fmla="*/ 4268399 h 4495800"/>
              <a:gd name="connsiteX149" fmla="*/ 1196712 w 1743075"/>
              <a:gd name="connsiteY149" fmla="*/ 4203629 h 4495800"/>
              <a:gd name="connsiteX150" fmla="*/ 1195760 w 1743075"/>
              <a:gd name="connsiteY150" fmla="*/ 4201724 h 4495800"/>
              <a:gd name="connsiteX151" fmla="*/ 1173852 w 1743075"/>
              <a:gd name="connsiteY151" fmla="*/ 4137907 h 4495800"/>
              <a:gd name="connsiteX152" fmla="*/ 1159565 w 1743075"/>
              <a:gd name="connsiteY152" fmla="*/ 4061707 h 4495800"/>
              <a:gd name="connsiteX153" fmla="*/ 1165280 w 1743075"/>
              <a:gd name="connsiteY153" fmla="*/ 4002652 h 4495800"/>
              <a:gd name="connsiteX154" fmla="*/ 1172900 w 1743075"/>
              <a:gd name="connsiteY154" fmla="*/ 3971219 h 4495800"/>
              <a:gd name="connsiteX155" fmla="*/ 1185282 w 1743075"/>
              <a:gd name="connsiteY155" fmla="*/ 3875017 h 4495800"/>
              <a:gd name="connsiteX156" fmla="*/ 1194807 w 1743075"/>
              <a:gd name="connsiteY156" fmla="*/ 3808342 h 4495800"/>
              <a:gd name="connsiteX157" fmla="*/ 1204332 w 1743075"/>
              <a:gd name="connsiteY157" fmla="*/ 3674992 h 4495800"/>
              <a:gd name="connsiteX158" fmla="*/ 1206237 w 1743075"/>
              <a:gd name="connsiteY158" fmla="*/ 3661657 h 4495800"/>
              <a:gd name="connsiteX159" fmla="*/ 1226240 w 1743075"/>
              <a:gd name="connsiteY159" fmla="*/ 3498779 h 4495800"/>
              <a:gd name="connsiteX160" fmla="*/ 1231002 w 1743075"/>
              <a:gd name="connsiteY160" fmla="*/ 3436867 h 4495800"/>
              <a:gd name="connsiteX161" fmla="*/ 1230050 w 1743075"/>
              <a:gd name="connsiteY161" fmla="*/ 3412102 h 4495800"/>
              <a:gd name="connsiteX162" fmla="*/ 1225287 w 1743075"/>
              <a:gd name="connsiteY162" fmla="*/ 3374002 h 4495800"/>
              <a:gd name="connsiteX163" fmla="*/ 1225287 w 1743075"/>
              <a:gd name="connsiteY163" fmla="*/ 3293992 h 4495800"/>
              <a:gd name="connsiteX164" fmla="*/ 1231955 w 1743075"/>
              <a:gd name="connsiteY164" fmla="*/ 3253987 h 4495800"/>
              <a:gd name="connsiteX165" fmla="*/ 1239575 w 1743075"/>
              <a:gd name="connsiteY165" fmla="*/ 3222554 h 4495800"/>
              <a:gd name="connsiteX166" fmla="*/ 1248147 w 1743075"/>
              <a:gd name="connsiteY166" fmla="*/ 3120637 h 4495800"/>
              <a:gd name="connsiteX167" fmla="*/ 1250052 w 1743075"/>
              <a:gd name="connsiteY167" fmla="*/ 3109207 h 4495800"/>
              <a:gd name="connsiteX168" fmla="*/ 1263387 w 1743075"/>
              <a:gd name="connsiteY168" fmla="*/ 3019672 h 4495800"/>
              <a:gd name="connsiteX169" fmla="*/ 1274817 w 1743075"/>
              <a:gd name="connsiteY169" fmla="*/ 2951092 h 4495800"/>
              <a:gd name="connsiteX170" fmla="*/ 1287200 w 1743075"/>
              <a:gd name="connsiteY170" fmla="*/ 2882512 h 4495800"/>
              <a:gd name="connsiteX171" fmla="*/ 1289105 w 1743075"/>
              <a:gd name="connsiteY171" fmla="*/ 2861557 h 4495800"/>
              <a:gd name="connsiteX172" fmla="*/ 1302440 w 1743075"/>
              <a:gd name="connsiteY172" fmla="*/ 2764402 h 4495800"/>
              <a:gd name="connsiteX173" fmla="*/ 1308155 w 1743075"/>
              <a:gd name="connsiteY173" fmla="*/ 2728207 h 4495800"/>
              <a:gd name="connsiteX174" fmla="*/ 1317680 w 1743075"/>
              <a:gd name="connsiteY174" fmla="*/ 2672962 h 4495800"/>
              <a:gd name="connsiteX175" fmla="*/ 1328157 w 1743075"/>
              <a:gd name="connsiteY175" fmla="*/ 2557709 h 4495800"/>
              <a:gd name="connsiteX176" fmla="*/ 1329110 w 1743075"/>
              <a:gd name="connsiteY176" fmla="*/ 2553899 h 4495800"/>
              <a:gd name="connsiteX177" fmla="*/ 1348160 w 1743075"/>
              <a:gd name="connsiteY177" fmla="*/ 2535802 h 4495800"/>
              <a:gd name="connsiteX178" fmla="*/ 1445315 w 1743075"/>
              <a:gd name="connsiteY178" fmla="*/ 2494844 h 4495800"/>
              <a:gd name="connsiteX179" fmla="*/ 1474842 w 1743075"/>
              <a:gd name="connsiteY179" fmla="*/ 2438647 h 4495800"/>
              <a:gd name="connsiteX180" fmla="*/ 1470080 w 1743075"/>
              <a:gd name="connsiteY180" fmla="*/ 2388164 h 4495800"/>
              <a:gd name="connsiteX181" fmla="*/ 1468175 w 1743075"/>
              <a:gd name="connsiteY181" fmla="*/ 2351017 h 4495800"/>
              <a:gd name="connsiteX182" fmla="*/ 1460555 w 1743075"/>
              <a:gd name="connsiteY182" fmla="*/ 1997639 h 4495800"/>
              <a:gd name="connsiteX183" fmla="*/ 1460555 w 1743075"/>
              <a:gd name="connsiteY183" fmla="*/ 1976684 h 4495800"/>
              <a:gd name="connsiteX184" fmla="*/ 1471985 w 1743075"/>
              <a:gd name="connsiteY184" fmla="*/ 1951919 h 4495800"/>
              <a:gd name="connsiteX185" fmla="*/ 1495797 w 1743075"/>
              <a:gd name="connsiteY185" fmla="*/ 1918582 h 4495800"/>
              <a:gd name="connsiteX186" fmla="*/ 1513895 w 1743075"/>
              <a:gd name="connsiteY186" fmla="*/ 1884292 h 4495800"/>
              <a:gd name="connsiteX187" fmla="*/ 1573902 w 1743075"/>
              <a:gd name="connsiteY187" fmla="*/ 1793804 h 4495800"/>
              <a:gd name="connsiteX188" fmla="*/ 1599620 w 1743075"/>
              <a:gd name="connsiteY188" fmla="*/ 1739512 h 4495800"/>
              <a:gd name="connsiteX189" fmla="*/ 1692965 w 1743075"/>
              <a:gd name="connsiteY189" fmla="*/ 1561394 h 4495800"/>
              <a:gd name="connsiteX190" fmla="*/ 1714872 w 1743075"/>
              <a:gd name="connsiteY190" fmla="*/ 1491862 h 4495800"/>
              <a:gd name="connsiteX191" fmla="*/ 1729160 w 1743075"/>
              <a:gd name="connsiteY191" fmla="*/ 1408042 h 4495800"/>
              <a:gd name="connsiteX192" fmla="*/ 1732970 w 1743075"/>
              <a:gd name="connsiteY192" fmla="*/ 1329937 h 4495800"/>
              <a:gd name="connsiteX193" fmla="*/ 373752 w 1743075"/>
              <a:gd name="connsiteY193" fmla="*/ 1452809 h 4495800"/>
              <a:gd name="connsiteX194" fmla="*/ 367085 w 1743075"/>
              <a:gd name="connsiteY194" fmla="*/ 1460429 h 4495800"/>
              <a:gd name="connsiteX195" fmla="*/ 361370 w 1743075"/>
              <a:gd name="connsiteY195" fmla="*/ 1453762 h 4495800"/>
              <a:gd name="connsiteX196" fmla="*/ 319460 w 1743075"/>
              <a:gd name="connsiteY196" fmla="*/ 1365179 h 4495800"/>
              <a:gd name="connsiteX197" fmla="*/ 310887 w 1743075"/>
              <a:gd name="connsiteY197" fmla="*/ 1351844 h 4495800"/>
              <a:gd name="connsiteX198" fmla="*/ 311840 w 1743075"/>
              <a:gd name="connsiteY198" fmla="*/ 1334699 h 4495800"/>
              <a:gd name="connsiteX199" fmla="*/ 343272 w 1743075"/>
              <a:gd name="connsiteY199" fmla="*/ 1297552 h 4495800"/>
              <a:gd name="connsiteX200" fmla="*/ 367085 w 1743075"/>
              <a:gd name="connsiteY200" fmla="*/ 1301362 h 4495800"/>
              <a:gd name="connsiteX201" fmla="*/ 377562 w 1743075"/>
              <a:gd name="connsiteY201" fmla="*/ 1348034 h 4495800"/>
              <a:gd name="connsiteX202" fmla="*/ 377562 w 1743075"/>
              <a:gd name="connsiteY202" fmla="*/ 1381372 h 4495800"/>
              <a:gd name="connsiteX203" fmla="*/ 381372 w 1743075"/>
              <a:gd name="connsiteY203" fmla="*/ 1381372 h 4495800"/>
              <a:gd name="connsiteX204" fmla="*/ 373752 w 1743075"/>
              <a:gd name="connsiteY204" fmla="*/ 1452809 h 4495800"/>
              <a:gd name="connsiteX205" fmla="*/ 575682 w 1743075"/>
              <a:gd name="connsiteY205" fmla="*/ 1686172 h 4495800"/>
              <a:gd name="connsiteX206" fmla="*/ 559490 w 1743075"/>
              <a:gd name="connsiteY206" fmla="*/ 1708079 h 4495800"/>
              <a:gd name="connsiteX207" fmla="*/ 480432 w 1743075"/>
              <a:gd name="connsiteY207" fmla="*/ 1817617 h 4495800"/>
              <a:gd name="connsiteX208" fmla="*/ 476622 w 1743075"/>
              <a:gd name="connsiteY208" fmla="*/ 1834762 h 4495800"/>
              <a:gd name="connsiteX209" fmla="*/ 437570 w 1743075"/>
              <a:gd name="connsiteY209" fmla="*/ 1828094 h 4495800"/>
              <a:gd name="connsiteX210" fmla="*/ 466145 w 1743075"/>
              <a:gd name="connsiteY210" fmla="*/ 1792852 h 4495800"/>
              <a:gd name="connsiteX211" fmla="*/ 557585 w 1743075"/>
              <a:gd name="connsiteY211" fmla="*/ 1688077 h 4495800"/>
              <a:gd name="connsiteX212" fmla="*/ 567110 w 1743075"/>
              <a:gd name="connsiteY212" fmla="*/ 1678552 h 4495800"/>
              <a:gd name="connsiteX213" fmla="*/ 573777 w 1743075"/>
              <a:gd name="connsiteY213" fmla="*/ 1678552 h 4495800"/>
              <a:gd name="connsiteX214" fmla="*/ 575682 w 1743075"/>
              <a:gd name="connsiteY214" fmla="*/ 1686172 h 4495800"/>
              <a:gd name="connsiteX215" fmla="*/ 889055 w 1743075"/>
              <a:gd name="connsiteY215" fmla="*/ 1877624 h 4495800"/>
              <a:gd name="connsiteX216" fmla="*/ 890007 w 1743075"/>
              <a:gd name="connsiteY216" fmla="*/ 1871909 h 4495800"/>
              <a:gd name="connsiteX217" fmla="*/ 887150 w 1743075"/>
              <a:gd name="connsiteY217" fmla="*/ 1834762 h 4495800"/>
              <a:gd name="connsiteX218" fmla="*/ 789995 w 1743075"/>
              <a:gd name="connsiteY218" fmla="*/ 1769992 h 4495800"/>
              <a:gd name="connsiteX219" fmla="*/ 689030 w 1743075"/>
              <a:gd name="connsiteY219" fmla="*/ 1727129 h 4495800"/>
              <a:gd name="connsiteX220" fmla="*/ 655692 w 1743075"/>
              <a:gd name="connsiteY220" fmla="*/ 1712842 h 4495800"/>
              <a:gd name="connsiteX221" fmla="*/ 604257 w 1743075"/>
              <a:gd name="connsiteY221" fmla="*/ 1685219 h 4495800"/>
              <a:gd name="connsiteX222" fmla="*/ 602352 w 1743075"/>
              <a:gd name="connsiteY222" fmla="*/ 1636642 h 4495800"/>
              <a:gd name="connsiteX223" fmla="*/ 618545 w 1743075"/>
              <a:gd name="connsiteY223" fmla="*/ 1626164 h 4495800"/>
              <a:gd name="connsiteX224" fmla="*/ 628070 w 1743075"/>
              <a:gd name="connsiteY224" fmla="*/ 1608067 h 4495800"/>
              <a:gd name="connsiteX225" fmla="*/ 637595 w 1743075"/>
              <a:gd name="connsiteY225" fmla="*/ 1581397 h 4495800"/>
              <a:gd name="connsiteX226" fmla="*/ 711890 w 1743075"/>
              <a:gd name="connsiteY226" fmla="*/ 1492814 h 4495800"/>
              <a:gd name="connsiteX227" fmla="*/ 788090 w 1743075"/>
              <a:gd name="connsiteY227" fmla="*/ 1357559 h 4495800"/>
              <a:gd name="connsiteX228" fmla="*/ 821427 w 1743075"/>
              <a:gd name="connsiteY228" fmla="*/ 1114672 h 4495800"/>
              <a:gd name="connsiteX229" fmla="*/ 819522 w 1743075"/>
              <a:gd name="connsiteY229" fmla="*/ 889882 h 4495800"/>
              <a:gd name="connsiteX230" fmla="*/ 813807 w 1743075"/>
              <a:gd name="connsiteY230" fmla="*/ 738434 h 4495800"/>
              <a:gd name="connsiteX231" fmla="*/ 813807 w 1743075"/>
              <a:gd name="connsiteY231" fmla="*/ 720337 h 4495800"/>
              <a:gd name="connsiteX232" fmla="*/ 818570 w 1743075"/>
              <a:gd name="connsiteY232" fmla="*/ 718432 h 4495800"/>
              <a:gd name="connsiteX233" fmla="*/ 863337 w 1743075"/>
              <a:gd name="connsiteY233" fmla="*/ 815587 h 4495800"/>
              <a:gd name="connsiteX234" fmla="*/ 866195 w 1743075"/>
              <a:gd name="connsiteY234" fmla="*/ 814634 h 4495800"/>
              <a:gd name="connsiteX235" fmla="*/ 848097 w 1743075"/>
              <a:gd name="connsiteY235" fmla="*/ 771772 h 4495800"/>
              <a:gd name="connsiteX236" fmla="*/ 828095 w 1743075"/>
              <a:gd name="connsiteY236" fmla="*/ 727004 h 4495800"/>
              <a:gd name="connsiteX237" fmla="*/ 810950 w 1743075"/>
              <a:gd name="connsiteY237" fmla="*/ 617467 h 4495800"/>
              <a:gd name="connsiteX238" fmla="*/ 812855 w 1743075"/>
              <a:gd name="connsiteY238" fmla="*/ 580319 h 4495800"/>
              <a:gd name="connsiteX239" fmla="*/ 816665 w 1743075"/>
              <a:gd name="connsiteY239" fmla="*/ 556507 h 4495800"/>
              <a:gd name="connsiteX240" fmla="*/ 821427 w 1743075"/>
              <a:gd name="connsiteY240" fmla="*/ 554602 h 4495800"/>
              <a:gd name="connsiteX241" fmla="*/ 856670 w 1743075"/>
              <a:gd name="connsiteY241" fmla="*/ 594607 h 4495800"/>
              <a:gd name="connsiteX242" fmla="*/ 913820 w 1743075"/>
              <a:gd name="connsiteY242" fmla="*/ 638422 h 4495800"/>
              <a:gd name="connsiteX243" fmla="*/ 974780 w 1743075"/>
              <a:gd name="connsiteY243" fmla="*/ 679379 h 4495800"/>
              <a:gd name="connsiteX244" fmla="*/ 973827 w 1743075"/>
              <a:gd name="connsiteY244" fmla="*/ 696524 h 4495800"/>
              <a:gd name="connsiteX245" fmla="*/ 950015 w 1743075"/>
              <a:gd name="connsiteY245" fmla="*/ 721289 h 4495800"/>
              <a:gd name="connsiteX246" fmla="*/ 899532 w 1743075"/>
              <a:gd name="connsiteY246" fmla="*/ 797489 h 4495800"/>
              <a:gd name="connsiteX247" fmla="*/ 930012 w 1743075"/>
              <a:gd name="connsiteY247" fmla="*/ 759389 h 4495800"/>
              <a:gd name="connsiteX248" fmla="*/ 945252 w 1743075"/>
              <a:gd name="connsiteY248" fmla="*/ 759389 h 4495800"/>
              <a:gd name="connsiteX249" fmla="*/ 954777 w 1743075"/>
              <a:gd name="connsiteY249" fmla="*/ 800347 h 4495800"/>
              <a:gd name="connsiteX250" fmla="*/ 910962 w 1743075"/>
              <a:gd name="connsiteY250" fmla="*/ 1142294 h 4495800"/>
              <a:gd name="connsiteX251" fmla="*/ 917630 w 1743075"/>
              <a:gd name="connsiteY251" fmla="*/ 1495672 h 4495800"/>
              <a:gd name="connsiteX252" fmla="*/ 929060 w 1743075"/>
              <a:gd name="connsiteY252" fmla="*/ 1776659 h 4495800"/>
              <a:gd name="connsiteX253" fmla="*/ 938585 w 1743075"/>
              <a:gd name="connsiteY253" fmla="*/ 1802377 h 4495800"/>
              <a:gd name="connsiteX254" fmla="*/ 1026215 w 1743075"/>
              <a:gd name="connsiteY254" fmla="*/ 1895722 h 4495800"/>
              <a:gd name="connsiteX255" fmla="*/ 1036692 w 1743075"/>
              <a:gd name="connsiteY255" fmla="*/ 1909057 h 4495800"/>
              <a:gd name="connsiteX256" fmla="*/ 889055 w 1743075"/>
              <a:gd name="connsiteY256" fmla="*/ 1877624 h 4495800"/>
              <a:gd name="connsiteX257" fmla="*/ 1279580 w 1743075"/>
              <a:gd name="connsiteY257" fmla="*/ 1673789 h 4495800"/>
              <a:gd name="connsiteX258" fmla="*/ 1275770 w 1743075"/>
              <a:gd name="connsiteY258" fmla="*/ 1747132 h 4495800"/>
              <a:gd name="connsiteX259" fmla="*/ 1250052 w 1743075"/>
              <a:gd name="connsiteY259" fmla="*/ 1809044 h 4495800"/>
              <a:gd name="connsiteX260" fmla="*/ 1188140 w 1743075"/>
              <a:gd name="connsiteY260" fmla="*/ 1870004 h 4495800"/>
              <a:gd name="connsiteX261" fmla="*/ 1170042 w 1743075"/>
              <a:gd name="connsiteY261" fmla="*/ 1907152 h 4495800"/>
              <a:gd name="connsiteX262" fmla="*/ 1160517 w 1743075"/>
              <a:gd name="connsiteY262" fmla="*/ 1919534 h 4495800"/>
              <a:gd name="connsiteX263" fmla="*/ 1142420 w 1743075"/>
              <a:gd name="connsiteY263" fmla="*/ 1924297 h 4495800"/>
              <a:gd name="connsiteX264" fmla="*/ 1045265 w 1743075"/>
              <a:gd name="connsiteY264" fmla="*/ 1916677 h 4495800"/>
              <a:gd name="connsiteX265" fmla="*/ 1053837 w 1743075"/>
              <a:gd name="connsiteY265" fmla="*/ 1901437 h 4495800"/>
              <a:gd name="connsiteX266" fmla="*/ 1132895 w 1743075"/>
              <a:gd name="connsiteY266" fmla="*/ 1803329 h 4495800"/>
              <a:gd name="connsiteX267" fmla="*/ 1143372 w 1743075"/>
              <a:gd name="connsiteY267" fmla="*/ 1770944 h 4495800"/>
              <a:gd name="connsiteX268" fmla="*/ 1137657 w 1743075"/>
              <a:gd name="connsiteY268" fmla="*/ 1666169 h 4495800"/>
              <a:gd name="connsiteX269" fmla="*/ 1130037 w 1743075"/>
              <a:gd name="connsiteY269" fmla="*/ 1505197 h 4495800"/>
              <a:gd name="connsiteX270" fmla="*/ 1115750 w 1743075"/>
              <a:gd name="connsiteY270" fmla="*/ 1296599 h 4495800"/>
              <a:gd name="connsiteX271" fmla="*/ 1094795 w 1743075"/>
              <a:gd name="connsiteY271" fmla="*/ 1091812 h 4495800"/>
              <a:gd name="connsiteX272" fmla="*/ 1037645 w 1743075"/>
              <a:gd name="connsiteY272" fmla="*/ 839399 h 4495800"/>
              <a:gd name="connsiteX273" fmla="*/ 1019547 w 1743075"/>
              <a:gd name="connsiteY273" fmla="*/ 780344 h 4495800"/>
              <a:gd name="connsiteX274" fmla="*/ 1024310 w 1743075"/>
              <a:gd name="connsiteY274" fmla="*/ 761294 h 4495800"/>
              <a:gd name="connsiteX275" fmla="*/ 1042407 w 1743075"/>
              <a:gd name="connsiteY275" fmla="*/ 744149 h 4495800"/>
              <a:gd name="connsiteX276" fmla="*/ 1069077 w 1743075"/>
              <a:gd name="connsiteY276" fmla="*/ 806062 h 4495800"/>
              <a:gd name="connsiteX277" fmla="*/ 1014785 w 1743075"/>
              <a:gd name="connsiteY277" fmla="*/ 699382 h 4495800"/>
              <a:gd name="connsiteX278" fmla="*/ 1015737 w 1743075"/>
              <a:gd name="connsiteY278" fmla="*/ 677474 h 4495800"/>
              <a:gd name="connsiteX279" fmla="*/ 1068125 w 1743075"/>
              <a:gd name="connsiteY279" fmla="*/ 631754 h 4495800"/>
              <a:gd name="connsiteX280" fmla="*/ 1096700 w 1743075"/>
              <a:gd name="connsiteY280" fmla="*/ 571747 h 4495800"/>
              <a:gd name="connsiteX281" fmla="*/ 1102415 w 1743075"/>
              <a:gd name="connsiteY281" fmla="*/ 552697 h 4495800"/>
              <a:gd name="connsiteX282" fmla="*/ 1120512 w 1743075"/>
              <a:gd name="connsiteY282" fmla="*/ 606989 h 4495800"/>
              <a:gd name="connsiteX283" fmla="*/ 1107177 w 1743075"/>
              <a:gd name="connsiteY283" fmla="*/ 742244 h 4495800"/>
              <a:gd name="connsiteX284" fmla="*/ 1108130 w 1743075"/>
              <a:gd name="connsiteY284" fmla="*/ 761294 h 4495800"/>
              <a:gd name="connsiteX285" fmla="*/ 1127180 w 1743075"/>
              <a:gd name="connsiteY285" fmla="*/ 621277 h 4495800"/>
              <a:gd name="connsiteX286" fmla="*/ 1187187 w 1743075"/>
              <a:gd name="connsiteY286" fmla="*/ 829874 h 4495800"/>
              <a:gd name="connsiteX287" fmla="*/ 1228145 w 1743075"/>
              <a:gd name="connsiteY287" fmla="*/ 993704 h 4495800"/>
              <a:gd name="connsiteX288" fmla="*/ 1246242 w 1743075"/>
              <a:gd name="connsiteY288" fmla="*/ 1128007 h 4495800"/>
              <a:gd name="connsiteX289" fmla="*/ 1270055 w 1743075"/>
              <a:gd name="connsiteY289" fmla="*/ 1363274 h 4495800"/>
              <a:gd name="connsiteX290" fmla="*/ 1276722 w 1743075"/>
              <a:gd name="connsiteY290" fmla="*/ 1427092 h 4495800"/>
              <a:gd name="connsiteX291" fmla="*/ 1284342 w 1743075"/>
              <a:gd name="connsiteY291" fmla="*/ 1534724 h 4495800"/>
              <a:gd name="connsiteX292" fmla="*/ 1279580 w 1743075"/>
              <a:gd name="connsiteY292" fmla="*/ 1673789 h 4495800"/>
              <a:gd name="connsiteX293" fmla="*/ 1437695 w 1743075"/>
              <a:gd name="connsiteY293" fmla="*/ 1289932 h 4495800"/>
              <a:gd name="connsiteX294" fmla="*/ 1442457 w 1743075"/>
              <a:gd name="connsiteY294" fmla="*/ 1288979 h 4495800"/>
              <a:gd name="connsiteX295" fmla="*/ 1447220 w 1743075"/>
              <a:gd name="connsiteY295" fmla="*/ 1300409 h 4495800"/>
              <a:gd name="connsiteX296" fmla="*/ 1448172 w 1743075"/>
              <a:gd name="connsiteY296" fmla="*/ 1327079 h 4495800"/>
              <a:gd name="connsiteX297" fmla="*/ 1470080 w 1743075"/>
              <a:gd name="connsiteY297" fmla="*/ 1394707 h 4495800"/>
              <a:gd name="connsiteX298" fmla="*/ 1476747 w 1743075"/>
              <a:gd name="connsiteY298" fmla="*/ 1433759 h 4495800"/>
              <a:gd name="connsiteX299" fmla="*/ 1439600 w 1743075"/>
              <a:gd name="connsiteY299" fmla="*/ 1497577 h 4495800"/>
              <a:gd name="connsiteX300" fmla="*/ 1437695 w 1743075"/>
              <a:gd name="connsiteY300" fmla="*/ 1289932 h 4495800"/>
              <a:gd name="connsiteX301" fmla="*/ 1475795 w 1743075"/>
              <a:gd name="connsiteY301" fmla="*/ 1882387 h 4495800"/>
              <a:gd name="connsiteX302" fmla="*/ 1462460 w 1743075"/>
              <a:gd name="connsiteY302" fmla="*/ 1874767 h 4495800"/>
              <a:gd name="connsiteX303" fmla="*/ 1371972 w 1743075"/>
              <a:gd name="connsiteY303" fmla="*/ 1769992 h 4495800"/>
              <a:gd name="connsiteX304" fmla="*/ 1336730 w 1743075"/>
              <a:gd name="connsiteY304" fmla="*/ 1750942 h 4495800"/>
              <a:gd name="connsiteX305" fmla="*/ 1319585 w 1743075"/>
              <a:gd name="connsiteY305" fmla="*/ 1744274 h 4495800"/>
              <a:gd name="connsiteX306" fmla="*/ 1320537 w 1743075"/>
              <a:gd name="connsiteY306" fmla="*/ 1738559 h 4495800"/>
              <a:gd name="connsiteX307" fmla="*/ 1337682 w 1743075"/>
              <a:gd name="connsiteY307" fmla="*/ 1740464 h 4495800"/>
              <a:gd name="connsiteX308" fmla="*/ 1416740 w 1743075"/>
              <a:gd name="connsiteY308" fmla="*/ 1788089 h 4495800"/>
              <a:gd name="connsiteX309" fmla="*/ 1473890 w 1743075"/>
              <a:gd name="connsiteY309" fmla="*/ 1853812 h 4495800"/>
              <a:gd name="connsiteX310" fmla="*/ 1480557 w 1743075"/>
              <a:gd name="connsiteY310" fmla="*/ 1865242 h 4495800"/>
              <a:gd name="connsiteX311" fmla="*/ 1475795 w 1743075"/>
              <a:gd name="connsiteY311" fmla="*/ 1882387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743075" h="4495800">
                <a:moveTo>
                  <a:pt x="1732970" y="1329937"/>
                </a:moveTo>
                <a:cubicBezTo>
                  <a:pt x="1728207" y="1318507"/>
                  <a:pt x="1726302" y="1304219"/>
                  <a:pt x="1726302" y="1291837"/>
                </a:cubicBezTo>
                <a:cubicBezTo>
                  <a:pt x="1728207" y="1266119"/>
                  <a:pt x="1718682" y="1246117"/>
                  <a:pt x="1698680" y="1230877"/>
                </a:cubicBezTo>
                <a:cubicBezTo>
                  <a:pt x="1680582" y="1216589"/>
                  <a:pt x="1672962" y="1197539"/>
                  <a:pt x="1666295" y="1177537"/>
                </a:cubicBezTo>
                <a:cubicBezTo>
                  <a:pt x="1660580" y="1160392"/>
                  <a:pt x="1651055" y="1145152"/>
                  <a:pt x="1643435" y="1128959"/>
                </a:cubicBezTo>
                <a:cubicBezTo>
                  <a:pt x="1641530" y="1125149"/>
                  <a:pt x="1638672" y="1121339"/>
                  <a:pt x="1636767" y="1117529"/>
                </a:cubicBezTo>
                <a:cubicBezTo>
                  <a:pt x="1623432" y="1086097"/>
                  <a:pt x="1610097" y="1054664"/>
                  <a:pt x="1595810" y="1023232"/>
                </a:cubicBezTo>
                <a:cubicBezTo>
                  <a:pt x="1592952" y="1017517"/>
                  <a:pt x="1588190" y="1012754"/>
                  <a:pt x="1586285" y="1007039"/>
                </a:cubicBezTo>
                <a:cubicBezTo>
                  <a:pt x="1581522" y="995609"/>
                  <a:pt x="1574855" y="984179"/>
                  <a:pt x="1573902" y="972749"/>
                </a:cubicBezTo>
                <a:cubicBezTo>
                  <a:pt x="1571997" y="955604"/>
                  <a:pt x="1569140" y="939412"/>
                  <a:pt x="1560567" y="923219"/>
                </a:cubicBezTo>
                <a:cubicBezTo>
                  <a:pt x="1553900" y="910837"/>
                  <a:pt x="1552947" y="894644"/>
                  <a:pt x="1550090" y="880357"/>
                </a:cubicBezTo>
                <a:cubicBezTo>
                  <a:pt x="1549137" y="874642"/>
                  <a:pt x="1549137" y="868927"/>
                  <a:pt x="1547232" y="863212"/>
                </a:cubicBezTo>
                <a:cubicBezTo>
                  <a:pt x="1534850" y="824159"/>
                  <a:pt x="1521515" y="786059"/>
                  <a:pt x="1508180" y="747959"/>
                </a:cubicBezTo>
                <a:cubicBezTo>
                  <a:pt x="1501512" y="727957"/>
                  <a:pt x="1488177" y="713669"/>
                  <a:pt x="1468175" y="705097"/>
                </a:cubicBezTo>
                <a:cubicBezTo>
                  <a:pt x="1454840" y="699382"/>
                  <a:pt x="1442457" y="690809"/>
                  <a:pt x="1428170" y="685094"/>
                </a:cubicBezTo>
                <a:cubicBezTo>
                  <a:pt x="1412930" y="678427"/>
                  <a:pt x="1396737" y="673664"/>
                  <a:pt x="1380545" y="669854"/>
                </a:cubicBezTo>
                <a:cubicBezTo>
                  <a:pt x="1354827" y="663187"/>
                  <a:pt x="1329110" y="657472"/>
                  <a:pt x="1303392" y="650804"/>
                </a:cubicBezTo>
                <a:cubicBezTo>
                  <a:pt x="1302440" y="650804"/>
                  <a:pt x="1302440" y="649852"/>
                  <a:pt x="1301487" y="649852"/>
                </a:cubicBezTo>
                <a:cubicBezTo>
                  <a:pt x="1275770" y="643184"/>
                  <a:pt x="1249100" y="636517"/>
                  <a:pt x="1223382" y="629849"/>
                </a:cubicBezTo>
                <a:cubicBezTo>
                  <a:pt x="1202427" y="624134"/>
                  <a:pt x="1180520" y="619372"/>
                  <a:pt x="1160517" y="610799"/>
                </a:cubicBezTo>
                <a:cubicBezTo>
                  <a:pt x="1118607" y="591749"/>
                  <a:pt x="1104320" y="552697"/>
                  <a:pt x="1101462" y="511739"/>
                </a:cubicBezTo>
                <a:cubicBezTo>
                  <a:pt x="1098605" y="482212"/>
                  <a:pt x="1104320" y="452684"/>
                  <a:pt x="1106225" y="422204"/>
                </a:cubicBezTo>
                <a:cubicBezTo>
                  <a:pt x="1107177" y="411727"/>
                  <a:pt x="1110987" y="404107"/>
                  <a:pt x="1119560" y="398392"/>
                </a:cubicBezTo>
                <a:cubicBezTo>
                  <a:pt x="1136705" y="387914"/>
                  <a:pt x="1146230" y="371722"/>
                  <a:pt x="1150040" y="352672"/>
                </a:cubicBezTo>
                <a:cubicBezTo>
                  <a:pt x="1151945" y="344099"/>
                  <a:pt x="1155755" y="335527"/>
                  <a:pt x="1155755" y="326002"/>
                </a:cubicBezTo>
                <a:cubicBezTo>
                  <a:pt x="1155755" y="305047"/>
                  <a:pt x="1155755" y="284092"/>
                  <a:pt x="1153850" y="263137"/>
                </a:cubicBezTo>
                <a:cubicBezTo>
                  <a:pt x="1152897" y="254564"/>
                  <a:pt x="1148135" y="247897"/>
                  <a:pt x="1135752" y="252659"/>
                </a:cubicBezTo>
                <a:cubicBezTo>
                  <a:pt x="1125275" y="256469"/>
                  <a:pt x="1123370" y="252659"/>
                  <a:pt x="1124322" y="241229"/>
                </a:cubicBezTo>
                <a:cubicBezTo>
                  <a:pt x="1125275" y="228847"/>
                  <a:pt x="1125275" y="215512"/>
                  <a:pt x="1125275" y="203129"/>
                </a:cubicBezTo>
                <a:cubicBezTo>
                  <a:pt x="1125275" y="196462"/>
                  <a:pt x="1123370" y="188842"/>
                  <a:pt x="1124322" y="182174"/>
                </a:cubicBezTo>
                <a:cubicBezTo>
                  <a:pt x="1125275" y="133597"/>
                  <a:pt x="1102415" y="93592"/>
                  <a:pt x="1074792" y="56444"/>
                </a:cubicBezTo>
                <a:cubicBezTo>
                  <a:pt x="1069077" y="47872"/>
                  <a:pt x="1057647" y="42157"/>
                  <a:pt x="1048122" y="37394"/>
                </a:cubicBezTo>
                <a:cubicBezTo>
                  <a:pt x="1033835" y="30727"/>
                  <a:pt x="1019547" y="24059"/>
                  <a:pt x="1005260" y="20249"/>
                </a:cubicBezTo>
                <a:cubicBezTo>
                  <a:pt x="959540" y="5009"/>
                  <a:pt x="914772" y="-706"/>
                  <a:pt x="873815" y="24059"/>
                </a:cubicBezTo>
                <a:cubicBezTo>
                  <a:pt x="839525" y="45967"/>
                  <a:pt x="808092" y="71684"/>
                  <a:pt x="782375" y="104069"/>
                </a:cubicBezTo>
                <a:cubicBezTo>
                  <a:pt x="779517" y="107879"/>
                  <a:pt x="776660" y="112642"/>
                  <a:pt x="775707" y="117404"/>
                </a:cubicBezTo>
                <a:cubicBezTo>
                  <a:pt x="772850" y="131692"/>
                  <a:pt x="770945" y="145027"/>
                  <a:pt x="769040" y="159314"/>
                </a:cubicBezTo>
                <a:cubicBezTo>
                  <a:pt x="765230" y="204082"/>
                  <a:pt x="777612" y="249802"/>
                  <a:pt x="759515" y="293617"/>
                </a:cubicBezTo>
                <a:cubicBezTo>
                  <a:pt x="759515" y="294569"/>
                  <a:pt x="759515" y="296474"/>
                  <a:pt x="759515" y="297427"/>
                </a:cubicBezTo>
                <a:cubicBezTo>
                  <a:pt x="760467" y="322192"/>
                  <a:pt x="760467" y="346957"/>
                  <a:pt x="762372" y="370769"/>
                </a:cubicBezTo>
                <a:cubicBezTo>
                  <a:pt x="763325" y="390772"/>
                  <a:pt x="769040" y="409822"/>
                  <a:pt x="786185" y="424109"/>
                </a:cubicBezTo>
                <a:cubicBezTo>
                  <a:pt x="792852" y="429824"/>
                  <a:pt x="797615" y="438397"/>
                  <a:pt x="799520" y="446969"/>
                </a:cubicBezTo>
                <a:cubicBezTo>
                  <a:pt x="805235" y="469829"/>
                  <a:pt x="809045" y="493642"/>
                  <a:pt x="811902" y="517454"/>
                </a:cubicBezTo>
                <a:cubicBezTo>
                  <a:pt x="812855" y="525074"/>
                  <a:pt x="810950" y="536504"/>
                  <a:pt x="806187" y="540314"/>
                </a:cubicBezTo>
                <a:cubicBezTo>
                  <a:pt x="783327" y="557459"/>
                  <a:pt x="761420" y="578414"/>
                  <a:pt x="729035" y="576509"/>
                </a:cubicBezTo>
                <a:cubicBezTo>
                  <a:pt x="725225" y="576509"/>
                  <a:pt x="721415" y="578414"/>
                  <a:pt x="717605" y="579367"/>
                </a:cubicBezTo>
                <a:cubicBezTo>
                  <a:pt x="660455" y="592702"/>
                  <a:pt x="603305" y="606037"/>
                  <a:pt x="546155" y="617467"/>
                </a:cubicBezTo>
                <a:cubicBezTo>
                  <a:pt x="521390" y="622229"/>
                  <a:pt x="494720" y="623182"/>
                  <a:pt x="469955" y="627944"/>
                </a:cubicBezTo>
                <a:cubicBezTo>
                  <a:pt x="445190" y="632707"/>
                  <a:pt x="421377" y="639374"/>
                  <a:pt x="396612" y="646994"/>
                </a:cubicBezTo>
                <a:cubicBezTo>
                  <a:pt x="374705" y="653662"/>
                  <a:pt x="357560" y="668902"/>
                  <a:pt x="348035" y="688904"/>
                </a:cubicBezTo>
                <a:cubicBezTo>
                  <a:pt x="329937" y="727004"/>
                  <a:pt x="321365" y="767009"/>
                  <a:pt x="311840" y="807014"/>
                </a:cubicBezTo>
                <a:cubicBezTo>
                  <a:pt x="308030" y="824159"/>
                  <a:pt x="302315" y="838447"/>
                  <a:pt x="287075" y="848924"/>
                </a:cubicBezTo>
                <a:cubicBezTo>
                  <a:pt x="269930" y="861307"/>
                  <a:pt x="253737" y="875594"/>
                  <a:pt x="246117" y="896549"/>
                </a:cubicBezTo>
                <a:cubicBezTo>
                  <a:pt x="243260" y="905122"/>
                  <a:pt x="239450" y="914647"/>
                  <a:pt x="233735" y="922267"/>
                </a:cubicBezTo>
                <a:cubicBezTo>
                  <a:pt x="209922" y="950842"/>
                  <a:pt x="195635" y="987037"/>
                  <a:pt x="164202" y="1008944"/>
                </a:cubicBezTo>
                <a:cubicBezTo>
                  <a:pt x="159440" y="1012754"/>
                  <a:pt x="155630" y="1018469"/>
                  <a:pt x="152772" y="1024184"/>
                </a:cubicBezTo>
                <a:cubicBezTo>
                  <a:pt x="128960" y="1059427"/>
                  <a:pt x="105147" y="1094669"/>
                  <a:pt x="81335" y="1130864"/>
                </a:cubicBezTo>
                <a:cubicBezTo>
                  <a:pt x="50855" y="1177537"/>
                  <a:pt x="22280" y="1225162"/>
                  <a:pt x="10850" y="1280407"/>
                </a:cubicBezTo>
                <a:cubicBezTo>
                  <a:pt x="2277" y="1320412"/>
                  <a:pt x="8945" y="1359464"/>
                  <a:pt x="27042" y="1395659"/>
                </a:cubicBezTo>
                <a:cubicBezTo>
                  <a:pt x="36567" y="1415662"/>
                  <a:pt x="49902" y="1434712"/>
                  <a:pt x="61332" y="1453762"/>
                </a:cubicBezTo>
                <a:cubicBezTo>
                  <a:pt x="66095" y="1460429"/>
                  <a:pt x="71810" y="1467097"/>
                  <a:pt x="74667" y="1474717"/>
                </a:cubicBezTo>
                <a:cubicBezTo>
                  <a:pt x="78477" y="1489004"/>
                  <a:pt x="83240" y="1501387"/>
                  <a:pt x="97527" y="1509007"/>
                </a:cubicBezTo>
                <a:cubicBezTo>
                  <a:pt x="102290" y="1510912"/>
                  <a:pt x="104195" y="1517579"/>
                  <a:pt x="108005" y="1522342"/>
                </a:cubicBezTo>
                <a:cubicBezTo>
                  <a:pt x="126102" y="1549012"/>
                  <a:pt x="143247" y="1575682"/>
                  <a:pt x="162297" y="1602352"/>
                </a:cubicBezTo>
                <a:cubicBezTo>
                  <a:pt x="174680" y="1620449"/>
                  <a:pt x="189920" y="1636642"/>
                  <a:pt x="201350" y="1654739"/>
                </a:cubicBezTo>
                <a:cubicBezTo>
                  <a:pt x="228020" y="1694744"/>
                  <a:pt x="257547" y="1731892"/>
                  <a:pt x="288980" y="1768087"/>
                </a:cubicBezTo>
                <a:cubicBezTo>
                  <a:pt x="300410" y="1781422"/>
                  <a:pt x="303267" y="1794757"/>
                  <a:pt x="300410" y="1810949"/>
                </a:cubicBezTo>
                <a:cubicBezTo>
                  <a:pt x="295647" y="1843334"/>
                  <a:pt x="290885" y="1875719"/>
                  <a:pt x="288027" y="1909057"/>
                </a:cubicBezTo>
                <a:cubicBezTo>
                  <a:pt x="284217" y="1960492"/>
                  <a:pt x="282312" y="2012879"/>
                  <a:pt x="279455" y="2064314"/>
                </a:cubicBezTo>
                <a:cubicBezTo>
                  <a:pt x="279455" y="2069077"/>
                  <a:pt x="278502" y="2074792"/>
                  <a:pt x="277550" y="2079554"/>
                </a:cubicBezTo>
                <a:cubicBezTo>
                  <a:pt x="273740" y="2117654"/>
                  <a:pt x="268025" y="2154802"/>
                  <a:pt x="266120" y="2192902"/>
                </a:cubicBezTo>
                <a:cubicBezTo>
                  <a:pt x="264215" y="2241479"/>
                  <a:pt x="263262" y="2290057"/>
                  <a:pt x="265167" y="2338634"/>
                </a:cubicBezTo>
                <a:cubicBezTo>
                  <a:pt x="266120" y="2381497"/>
                  <a:pt x="259452" y="2422454"/>
                  <a:pt x="251832" y="2463412"/>
                </a:cubicBezTo>
                <a:cubicBezTo>
                  <a:pt x="248975" y="2479604"/>
                  <a:pt x="253737" y="2490082"/>
                  <a:pt x="268025" y="2496749"/>
                </a:cubicBezTo>
                <a:cubicBezTo>
                  <a:pt x="297552" y="2508179"/>
                  <a:pt x="326127" y="2523419"/>
                  <a:pt x="358512" y="2521514"/>
                </a:cubicBezTo>
                <a:cubicBezTo>
                  <a:pt x="365180" y="2521514"/>
                  <a:pt x="370895" y="2523419"/>
                  <a:pt x="377562" y="2525324"/>
                </a:cubicBezTo>
                <a:cubicBezTo>
                  <a:pt x="411852" y="2531039"/>
                  <a:pt x="443285" y="2530087"/>
                  <a:pt x="467097" y="2499607"/>
                </a:cubicBezTo>
                <a:cubicBezTo>
                  <a:pt x="474717" y="2490082"/>
                  <a:pt x="485195" y="2483414"/>
                  <a:pt x="496625" y="2472937"/>
                </a:cubicBezTo>
                <a:cubicBezTo>
                  <a:pt x="497577" y="2485319"/>
                  <a:pt x="498530" y="2492939"/>
                  <a:pt x="498530" y="2500559"/>
                </a:cubicBezTo>
                <a:cubicBezTo>
                  <a:pt x="498530" y="2551994"/>
                  <a:pt x="498530" y="2602477"/>
                  <a:pt x="497577" y="2653912"/>
                </a:cubicBezTo>
                <a:cubicBezTo>
                  <a:pt x="496625" y="2687249"/>
                  <a:pt x="492815" y="2719634"/>
                  <a:pt x="491862" y="2752972"/>
                </a:cubicBezTo>
                <a:cubicBezTo>
                  <a:pt x="490910" y="2807264"/>
                  <a:pt x="491862" y="2861557"/>
                  <a:pt x="489957" y="2915849"/>
                </a:cubicBezTo>
                <a:cubicBezTo>
                  <a:pt x="486147" y="3045389"/>
                  <a:pt x="496625" y="3174929"/>
                  <a:pt x="483290" y="3303517"/>
                </a:cubicBezTo>
                <a:cubicBezTo>
                  <a:pt x="479480" y="3343522"/>
                  <a:pt x="482337" y="3383527"/>
                  <a:pt x="483290" y="3423532"/>
                </a:cubicBezTo>
                <a:cubicBezTo>
                  <a:pt x="484242" y="3504494"/>
                  <a:pt x="483290" y="3585457"/>
                  <a:pt x="489005" y="3666419"/>
                </a:cubicBezTo>
                <a:cubicBezTo>
                  <a:pt x="495672" y="3761669"/>
                  <a:pt x="495672" y="3857872"/>
                  <a:pt x="497577" y="3953122"/>
                </a:cubicBezTo>
                <a:cubicBezTo>
                  <a:pt x="497577" y="3956932"/>
                  <a:pt x="498530" y="3960742"/>
                  <a:pt x="498530" y="3964552"/>
                </a:cubicBezTo>
                <a:cubicBezTo>
                  <a:pt x="500435" y="3982649"/>
                  <a:pt x="503292" y="4001699"/>
                  <a:pt x="505197" y="4019797"/>
                </a:cubicBezTo>
                <a:cubicBezTo>
                  <a:pt x="506150" y="4040752"/>
                  <a:pt x="506150" y="4062659"/>
                  <a:pt x="507102" y="4083614"/>
                </a:cubicBezTo>
                <a:cubicBezTo>
                  <a:pt x="508055" y="4093139"/>
                  <a:pt x="509007" y="4104569"/>
                  <a:pt x="513770" y="4111237"/>
                </a:cubicBezTo>
                <a:cubicBezTo>
                  <a:pt x="528057" y="4131239"/>
                  <a:pt x="534725" y="4153147"/>
                  <a:pt x="539487" y="4176959"/>
                </a:cubicBezTo>
                <a:cubicBezTo>
                  <a:pt x="546155" y="4211249"/>
                  <a:pt x="554727" y="4244587"/>
                  <a:pt x="562347" y="4278877"/>
                </a:cubicBezTo>
                <a:cubicBezTo>
                  <a:pt x="563300" y="4285544"/>
                  <a:pt x="565205" y="4295069"/>
                  <a:pt x="561395" y="4299832"/>
                </a:cubicBezTo>
                <a:cubicBezTo>
                  <a:pt x="549965" y="4316977"/>
                  <a:pt x="553775" y="4336027"/>
                  <a:pt x="551870" y="4354124"/>
                </a:cubicBezTo>
                <a:cubicBezTo>
                  <a:pt x="549965" y="4379842"/>
                  <a:pt x="563300" y="4395082"/>
                  <a:pt x="583302" y="4404607"/>
                </a:cubicBezTo>
                <a:cubicBezTo>
                  <a:pt x="591875" y="4409369"/>
                  <a:pt x="597590" y="4414132"/>
                  <a:pt x="600447" y="4423657"/>
                </a:cubicBezTo>
                <a:cubicBezTo>
                  <a:pt x="605210" y="4438897"/>
                  <a:pt x="614735" y="4452232"/>
                  <a:pt x="628070" y="4459852"/>
                </a:cubicBezTo>
                <a:cubicBezTo>
                  <a:pt x="648072" y="4469377"/>
                  <a:pt x="669027" y="4478902"/>
                  <a:pt x="690935" y="4483664"/>
                </a:cubicBezTo>
                <a:cubicBezTo>
                  <a:pt x="713795" y="4489379"/>
                  <a:pt x="738560" y="4491284"/>
                  <a:pt x="762372" y="4492237"/>
                </a:cubicBezTo>
                <a:cubicBezTo>
                  <a:pt x="808092" y="4493189"/>
                  <a:pt x="852860" y="4493189"/>
                  <a:pt x="898580" y="4493189"/>
                </a:cubicBezTo>
                <a:cubicBezTo>
                  <a:pt x="917630" y="4493189"/>
                  <a:pt x="922392" y="4482712"/>
                  <a:pt x="913820" y="4464614"/>
                </a:cubicBezTo>
                <a:cubicBezTo>
                  <a:pt x="909057" y="4455089"/>
                  <a:pt x="906200" y="4444612"/>
                  <a:pt x="901437" y="4434134"/>
                </a:cubicBezTo>
                <a:cubicBezTo>
                  <a:pt x="890960" y="4406512"/>
                  <a:pt x="880482" y="4378889"/>
                  <a:pt x="869052" y="4351267"/>
                </a:cubicBezTo>
                <a:cubicBezTo>
                  <a:pt x="867147" y="4346504"/>
                  <a:pt x="863337" y="4342694"/>
                  <a:pt x="859527" y="4338884"/>
                </a:cubicBezTo>
                <a:cubicBezTo>
                  <a:pt x="837620" y="4317929"/>
                  <a:pt x="818570" y="4295069"/>
                  <a:pt x="811902" y="4263637"/>
                </a:cubicBezTo>
                <a:cubicBezTo>
                  <a:pt x="808092" y="4244587"/>
                  <a:pt x="806187" y="4225537"/>
                  <a:pt x="812855" y="4206487"/>
                </a:cubicBezTo>
                <a:cubicBezTo>
                  <a:pt x="817617" y="4193152"/>
                  <a:pt x="820475" y="4178864"/>
                  <a:pt x="823332" y="4165529"/>
                </a:cubicBezTo>
                <a:cubicBezTo>
                  <a:pt x="830000" y="4127429"/>
                  <a:pt x="835715" y="4089329"/>
                  <a:pt x="841430" y="4050277"/>
                </a:cubicBezTo>
                <a:cubicBezTo>
                  <a:pt x="845240" y="4028369"/>
                  <a:pt x="850955" y="4005509"/>
                  <a:pt x="849050" y="3982649"/>
                </a:cubicBezTo>
                <a:cubicBezTo>
                  <a:pt x="843335" y="3899782"/>
                  <a:pt x="839525" y="3817867"/>
                  <a:pt x="837620" y="3734999"/>
                </a:cubicBezTo>
                <a:cubicBezTo>
                  <a:pt x="836667" y="3711187"/>
                  <a:pt x="831905" y="3686422"/>
                  <a:pt x="826190" y="3662609"/>
                </a:cubicBezTo>
                <a:cubicBezTo>
                  <a:pt x="821427" y="3641654"/>
                  <a:pt x="813807" y="3622604"/>
                  <a:pt x="807140" y="3601649"/>
                </a:cubicBezTo>
                <a:cubicBezTo>
                  <a:pt x="801425" y="3580694"/>
                  <a:pt x="794757" y="3559739"/>
                  <a:pt x="789995" y="3537832"/>
                </a:cubicBezTo>
                <a:cubicBezTo>
                  <a:pt x="787137" y="3523544"/>
                  <a:pt x="785232" y="3508304"/>
                  <a:pt x="786185" y="3494017"/>
                </a:cubicBezTo>
                <a:cubicBezTo>
                  <a:pt x="786185" y="3480682"/>
                  <a:pt x="789995" y="3467347"/>
                  <a:pt x="790947" y="3454012"/>
                </a:cubicBezTo>
                <a:cubicBezTo>
                  <a:pt x="793805" y="3434009"/>
                  <a:pt x="797615" y="3413054"/>
                  <a:pt x="798567" y="3393052"/>
                </a:cubicBezTo>
                <a:cubicBezTo>
                  <a:pt x="799520" y="3353999"/>
                  <a:pt x="799520" y="3313994"/>
                  <a:pt x="799520" y="3274942"/>
                </a:cubicBezTo>
                <a:cubicBezTo>
                  <a:pt x="799520" y="3270179"/>
                  <a:pt x="800472" y="3262559"/>
                  <a:pt x="803330" y="3260654"/>
                </a:cubicBezTo>
                <a:cubicBezTo>
                  <a:pt x="818570" y="3252082"/>
                  <a:pt x="817617" y="3237794"/>
                  <a:pt x="819522" y="3223507"/>
                </a:cubicBezTo>
                <a:cubicBezTo>
                  <a:pt x="820475" y="3208267"/>
                  <a:pt x="822380" y="3193979"/>
                  <a:pt x="825237" y="3178739"/>
                </a:cubicBezTo>
                <a:cubicBezTo>
                  <a:pt x="847145" y="3057772"/>
                  <a:pt x="868100" y="2936804"/>
                  <a:pt x="903342" y="2818694"/>
                </a:cubicBezTo>
                <a:cubicBezTo>
                  <a:pt x="910010" y="2796787"/>
                  <a:pt x="915725" y="2773927"/>
                  <a:pt x="921440" y="2752019"/>
                </a:cubicBezTo>
                <a:cubicBezTo>
                  <a:pt x="923345" y="2752972"/>
                  <a:pt x="925250" y="2752972"/>
                  <a:pt x="927155" y="2753924"/>
                </a:cubicBezTo>
                <a:cubicBezTo>
                  <a:pt x="924297" y="2782499"/>
                  <a:pt x="921440" y="2810122"/>
                  <a:pt x="917630" y="2838697"/>
                </a:cubicBezTo>
                <a:cubicBezTo>
                  <a:pt x="906200" y="2923469"/>
                  <a:pt x="895722" y="3008242"/>
                  <a:pt x="899532" y="3093967"/>
                </a:cubicBezTo>
                <a:cubicBezTo>
                  <a:pt x="900485" y="3104444"/>
                  <a:pt x="903342" y="3113969"/>
                  <a:pt x="902390" y="3124447"/>
                </a:cubicBezTo>
                <a:cubicBezTo>
                  <a:pt x="900485" y="3146354"/>
                  <a:pt x="895722" y="3168262"/>
                  <a:pt x="893817" y="3190169"/>
                </a:cubicBezTo>
                <a:cubicBezTo>
                  <a:pt x="892865" y="3201599"/>
                  <a:pt x="893817" y="3213029"/>
                  <a:pt x="894770" y="3224459"/>
                </a:cubicBezTo>
                <a:cubicBezTo>
                  <a:pt x="898580" y="3258749"/>
                  <a:pt x="903342" y="3293039"/>
                  <a:pt x="905247" y="3328282"/>
                </a:cubicBezTo>
                <a:cubicBezTo>
                  <a:pt x="907152" y="3355904"/>
                  <a:pt x="904295" y="3383527"/>
                  <a:pt x="905247" y="3412102"/>
                </a:cubicBezTo>
                <a:cubicBezTo>
                  <a:pt x="908105" y="3485444"/>
                  <a:pt x="910962" y="3559739"/>
                  <a:pt x="913820" y="3633082"/>
                </a:cubicBezTo>
                <a:cubicBezTo>
                  <a:pt x="914772" y="3665467"/>
                  <a:pt x="917630" y="3697852"/>
                  <a:pt x="919535" y="3730237"/>
                </a:cubicBezTo>
                <a:cubicBezTo>
                  <a:pt x="919535" y="3740714"/>
                  <a:pt x="919535" y="3751192"/>
                  <a:pt x="916677" y="3760717"/>
                </a:cubicBezTo>
                <a:cubicBezTo>
                  <a:pt x="907152" y="3794054"/>
                  <a:pt x="897627" y="3827392"/>
                  <a:pt x="896675" y="3862634"/>
                </a:cubicBezTo>
                <a:cubicBezTo>
                  <a:pt x="894770" y="3919784"/>
                  <a:pt x="887150" y="3975982"/>
                  <a:pt x="883340" y="4033132"/>
                </a:cubicBezTo>
                <a:cubicBezTo>
                  <a:pt x="879530" y="4090282"/>
                  <a:pt x="874767" y="4147432"/>
                  <a:pt x="855717" y="4201724"/>
                </a:cubicBezTo>
                <a:cubicBezTo>
                  <a:pt x="845240" y="4233157"/>
                  <a:pt x="850955" y="4246492"/>
                  <a:pt x="880482" y="4262684"/>
                </a:cubicBezTo>
                <a:cubicBezTo>
                  <a:pt x="898580" y="4272209"/>
                  <a:pt x="917630" y="4279829"/>
                  <a:pt x="936680" y="4289354"/>
                </a:cubicBezTo>
                <a:cubicBezTo>
                  <a:pt x="950015" y="4296022"/>
                  <a:pt x="964302" y="4299832"/>
                  <a:pt x="979542" y="4295069"/>
                </a:cubicBezTo>
                <a:cubicBezTo>
                  <a:pt x="993830" y="4290307"/>
                  <a:pt x="1007165" y="4294117"/>
                  <a:pt x="1015737" y="4306499"/>
                </a:cubicBezTo>
                <a:cubicBezTo>
                  <a:pt x="1023357" y="4316977"/>
                  <a:pt x="1030977" y="4329359"/>
                  <a:pt x="1038597" y="4339837"/>
                </a:cubicBezTo>
                <a:cubicBezTo>
                  <a:pt x="1044312" y="4347457"/>
                  <a:pt x="1050980" y="4357934"/>
                  <a:pt x="1059552" y="4361744"/>
                </a:cubicBezTo>
                <a:cubicBezTo>
                  <a:pt x="1093842" y="4379842"/>
                  <a:pt x="1131942" y="4389367"/>
                  <a:pt x="1170995" y="4391272"/>
                </a:cubicBezTo>
                <a:cubicBezTo>
                  <a:pt x="1208142" y="4393177"/>
                  <a:pt x="1246242" y="4391272"/>
                  <a:pt x="1283390" y="4390319"/>
                </a:cubicBezTo>
                <a:cubicBezTo>
                  <a:pt x="1295772" y="4390319"/>
                  <a:pt x="1309107" y="4387462"/>
                  <a:pt x="1321490" y="4385557"/>
                </a:cubicBezTo>
                <a:cubicBezTo>
                  <a:pt x="1336730" y="4382699"/>
                  <a:pt x="1342445" y="4370317"/>
                  <a:pt x="1333872" y="4358887"/>
                </a:cubicBezTo>
                <a:cubicBezTo>
                  <a:pt x="1325300" y="4348409"/>
                  <a:pt x="1323395" y="4336027"/>
                  <a:pt x="1317680" y="4324597"/>
                </a:cubicBezTo>
                <a:cubicBezTo>
                  <a:pt x="1312917" y="4314119"/>
                  <a:pt x="1306250" y="4304594"/>
                  <a:pt x="1297677" y="4296974"/>
                </a:cubicBezTo>
                <a:cubicBezTo>
                  <a:pt x="1286247" y="4286497"/>
                  <a:pt x="1273865" y="4274114"/>
                  <a:pt x="1258625" y="4268399"/>
                </a:cubicBezTo>
                <a:cubicBezTo>
                  <a:pt x="1228145" y="4256017"/>
                  <a:pt x="1207190" y="4235062"/>
                  <a:pt x="1196712" y="4203629"/>
                </a:cubicBezTo>
                <a:cubicBezTo>
                  <a:pt x="1196712" y="4202677"/>
                  <a:pt x="1195760" y="4202677"/>
                  <a:pt x="1195760" y="4201724"/>
                </a:cubicBezTo>
                <a:cubicBezTo>
                  <a:pt x="1188140" y="4180769"/>
                  <a:pt x="1179567" y="4159814"/>
                  <a:pt x="1173852" y="4137907"/>
                </a:cubicBezTo>
                <a:cubicBezTo>
                  <a:pt x="1167185" y="4113142"/>
                  <a:pt x="1165280" y="4087424"/>
                  <a:pt x="1159565" y="4061707"/>
                </a:cubicBezTo>
                <a:cubicBezTo>
                  <a:pt x="1154802" y="4041704"/>
                  <a:pt x="1151945" y="4021702"/>
                  <a:pt x="1165280" y="4002652"/>
                </a:cubicBezTo>
                <a:cubicBezTo>
                  <a:pt x="1170995" y="3994079"/>
                  <a:pt x="1170995" y="3981697"/>
                  <a:pt x="1172900" y="3971219"/>
                </a:cubicBezTo>
                <a:cubicBezTo>
                  <a:pt x="1177662" y="3938834"/>
                  <a:pt x="1181472" y="3907402"/>
                  <a:pt x="1185282" y="3875017"/>
                </a:cubicBezTo>
                <a:cubicBezTo>
                  <a:pt x="1188140" y="3853109"/>
                  <a:pt x="1192902" y="3830249"/>
                  <a:pt x="1194807" y="3808342"/>
                </a:cubicBezTo>
                <a:cubicBezTo>
                  <a:pt x="1198617" y="3763574"/>
                  <a:pt x="1201475" y="3719759"/>
                  <a:pt x="1204332" y="3674992"/>
                </a:cubicBezTo>
                <a:cubicBezTo>
                  <a:pt x="1204332" y="3670229"/>
                  <a:pt x="1205285" y="3666419"/>
                  <a:pt x="1206237" y="3661657"/>
                </a:cubicBezTo>
                <a:cubicBezTo>
                  <a:pt x="1216715" y="3607364"/>
                  <a:pt x="1222430" y="3553072"/>
                  <a:pt x="1226240" y="3498779"/>
                </a:cubicBezTo>
                <a:cubicBezTo>
                  <a:pt x="1227192" y="3477824"/>
                  <a:pt x="1230050" y="3457822"/>
                  <a:pt x="1231002" y="3436867"/>
                </a:cubicBezTo>
                <a:cubicBezTo>
                  <a:pt x="1231955" y="3428294"/>
                  <a:pt x="1231002" y="3419722"/>
                  <a:pt x="1230050" y="3412102"/>
                </a:cubicBezTo>
                <a:cubicBezTo>
                  <a:pt x="1229097" y="3399719"/>
                  <a:pt x="1225287" y="3386384"/>
                  <a:pt x="1225287" y="3374002"/>
                </a:cubicBezTo>
                <a:cubicBezTo>
                  <a:pt x="1224335" y="3347332"/>
                  <a:pt x="1224335" y="3320662"/>
                  <a:pt x="1225287" y="3293992"/>
                </a:cubicBezTo>
                <a:cubicBezTo>
                  <a:pt x="1226240" y="3280657"/>
                  <a:pt x="1229097" y="3267322"/>
                  <a:pt x="1231955" y="3253987"/>
                </a:cubicBezTo>
                <a:cubicBezTo>
                  <a:pt x="1233860" y="3243509"/>
                  <a:pt x="1238622" y="3233032"/>
                  <a:pt x="1239575" y="3222554"/>
                </a:cubicBezTo>
                <a:cubicBezTo>
                  <a:pt x="1243385" y="3188264"/>
                  <a:pt x="1245290" y="3154927"/>
                  <a:pt x="1248147" y="3120637"/>
                </a:cubicBezTo>
                <a:cubicBezTo>
                  <a:pt x="1248147" y="3116827"/>
                  <a:pt x="1249100" y="3113017"/>
                  <a:pt x="1250052" y="3109207"/>
                </a:cubicBezTo>
                <a:cubicBezTo>
                  <a:pt x="1254815" y="3079679"/>
                  <a:pt x="1258625" y="3049199"/>
                  <a:pt x="1263387" y="3019672"/>
                </a:cubicBezTo>
                <a:cubicBezTo>
                  <a:pt x="1267197" y="2996812"/>
                  <a:pt x="1270055" y="2973952"/>
                  <a:pt x="1274817" y="2951092"/>
                </a:cubicBezTo>
                <a:cubicBezTo>
                  <a:pt x="1279580" y="2928232"/>
                  <a:pt x="1288152" y="2906324"/>
                  <a:pt x="1287200" y="2882512"/>
                </a:cubicBezTo>
                <a:cubicBezTo>
                  <a:pt x="1287200" y="2875844"/>
                  <a:pt x="1288152" y="2868224"/>
                  <a:pt x="1289105" y="2861557"/>
                </a:cubicBezTo>
                <a:cubicBezTo>
                  <a:pt x="1293867" y="2829172"/>
                  <a:pt x="1297677" y="2796787"/>
                  <a:pt x="1302440" y="2764402"/>
                </a:cubicBezTo>
                <a:cubicBezTo>
                  <a:pt x="1304345" y="2752019"/>
                  <a:pt x="1306250" y="2740589"/>
                  <a:pt x="1308155" y="2728207"/>
                </a:cubicBezTo>
                <a:cubicBezTo>
                  <a:pt x="1311012" y="2710109"/>
                  <a:pt x="1315775" y="2692012"/>
                  <a:pt x="1317680" y="2672962"/>
                </a:cubicBezTo>
                <a:cubicBezTo>
                  <a:pt x="1322442" y="2634862"/>
                  <a:pt x="1332920" y="2596762"/>
                  <a:pt x="1328157" y="2557709"/>
                </a:cubicBezTo>
                <a:cubicBezTo>
                  <a:pt x="1328157" y="2556757"/>
                  <a:pt x="1328157" y="2554852"/>
                  <a:pt x="1329110" y="2553899"/>
                </a:cubicBezTo>
                <a:cubicBezTo>
                  <a:pt x="1330062" y="2542469"/>
                  <a:pt x="1336730" y="2536754"/>
                  <a:pt x="1348160" y="2535802"/>
                </a:cubicBezTo>
                <a:cubicBezTo>
                  <a:pt x="1384355" y="2531992"/>
                  <a:pt x="1416740" y="2517704"/>
                  <a:pt x="1445315" y="2494844"/>
                </a:cubicBezTo>
                <a:cubicBezTo>
                  <a:pt x="1463412" y="2480557"/>
                  <a:pt x="1479605" y="2465317"/>
                  <a:pt x="1474842" y="2438647"/>
                </a:cubicBezTo>
                <a:cubicBezTo>
                  <a:pt x="1471985" y="2422454"/>
                  <a:pt x="1471985" y="2405309"/>
                  <a:pt x="1470080" y="2388164"/>
                </a:cubicBezTo>
                <a:cubicBezTo>
                  <a:pt x="1469127" y="2375782"/>
                  <a:pt x="1468175" y="2363399"/>
                  <a:pt x="1468175" y="2351017"/>
                </a:cubicBezTo>
                <a:cubicBezTo>
                  <a:pt x="1465317" y="2232907"/>
                  <a:pt x="1472937" y="2115749"/>
                  <a:pt x="1460555" y="1997639"/>
                </a:cubicBezTo>
                <a:cubicBezTo>
                  <a:pt x="1459602" y="1990972"/>
                  <a:pt x="1460555" y="1983352"/>
                  <a:pt x="1460555" y="1976684"/>
                </a:cubicBezTo>
                <a:cubicBezTo>
                  <a:pt x="1460555" y="1966207"/>
                  <a:pt x="1463412" y="1957634"/>
                  <a:pt x="1471985" y="1951919"/>
                </a:cubicBezTo>
                <a:cubicBezTo>
                  <a:pt x="1483415" y="1943347"/>
                  <a:pt x="1491987" y="1932869"/>
                  <a:pt x="1495797" y="1918582"/>
                </a:cubicBezTo>
                <a:cubicBezTo>
                  <a:pt x="1499607" y="1906199"/>
                  <a:pt x="1507227" y="1895722"/>
                  <a:pt x="1513895" y="1884292"/>
                </a:cubicBezTo>
                <a:cubicBezTo>
                  <a:pt x="1533897" y="1853812"/>
                  <a:pt x="1554852" y="1825237"/>
                  <a:pt x="1573902" y="1793804"/>
                </a:cubicBezTo>
                <a:cubicBezTo>
                  <a:pt x="1584380" y="1776659"/>
                  <a:pt x="1590095" y="1757609"/>
                  <a:pt x="1599620" y="1739512"/>
                </a:cubicBezTo>
                <a:cubicBezTo>
                  <a:pt x="1631052" y="1679504"/>
                  <a:pt x="1663437" y="1621402"/>
                  <a:pt x="1692965" y="1561394"/>
                </a:cubicBezTo>
                <a:cubicBezTo>
                  <a:pt x="1703442" y="1539487"/>
                  <a:pt x="1712967" y="1515674"/>
                  <a:pt x="1714872" y="1491862"/>
                </a:cubicBezTo>
                <a:cubicBezTo>
                  <a:pt x="1716777" y="1463287"/>
                  <a:pt x="1723445" y="1435664"/>
                  <a:pt x="1729160" y="1408042"/>
                </a:cubicBezTo>
                <a:cubicBezTo>
                  <a:pt x="1737732" y="1383277"/>
                  <a:pt x="1743447" y="1357559"/>
                  <a:pt x="1732970" y="1329937"/>
                </a:cubicBezTo>
                <a:close/>
                <a:moveTo>
                  <a:pt x="373752" y="1452809"/>
                </a:moveTo>
                <a:cubicBezTo>
                  <a:pt x="373752" y="1455667"/>
                  <a:pt x="368990" y="1457572"/>
                  <a:pt x="367085" y="1460429"/>
                </a:cubicBezTo>
                <a:cubicBezTo>
                  <a:pt x="365180" y="1458524"/>
                  <a:pt x="361370" y="1455667"/>
                  <a:pt x="361370" y="1453762"/>
                </a:cubicBezTo>
                <a:cubicBezTo>
                  <a:pt x="358512" y="1418519"/>
                  <a:pt x="334700" y="1394707"/>
                  <a:pt x="319460" y="1365179"/>
                </a:cubicBezTo>
                <a:cubicBezTo>
                  <a:pt x="317555" y="1360417"/>
                  <a:pt x="313745" y="1356607"/>
                  <a:pt x="310887" y="1351844"/>
                </a:cubicBezTo>
                <a:cubicBezTo>
                  <a:pt x="307077" y="1346129"/>
                  <a:pt x="307077" y="1340414"/>
                  <a:pt x="311840" y="1334699"/>
                </a:cubicBezTo>
                <a:cubicBezTo>
                  <a:pt x="322317" y="1322317"/>
                  <a:pt x="331842" y="1309934"/>
                  <a:pt x="343272" y="1297552"/>
                </a:cubicBezTo>
                <a:cubicBezTo>
                  <a:pt x="354702" y="1285169"/>
                  <a:pt x="360417" y="1285169"/>
                  <a:pt x="367085" y="1301362"/>
                </a:cubicBezTo>
                <a:cubicBezTo>
                  <a:pt x="372800" y="1315649"/>
                  <a:pt x="375657" y="1331842"/>
                  <a:pt x="377562" y="1348034"/>
                </a:cubicBezTo>
                <a:cubicBezTo>
                  <a:pt x="379467" y="1358512"/>
                  <a:pt x="377562" y="1369942"/>
                  <a:pt x="377562" y="1381372"/>
                </a:cubicBezTo>
                <a:cubicBezTo>
                  <a:pt x="378515" y="1381372"/>
                  <a:pt x="379467" y="1381372"/>
                  <a:pt x="381372" y="1381372"/>
                </a:cubicBezTo>
                <a:cubicBezTo>
                  <a:pt x="378515" y="1404232"/>
                  <a:pt x="376610" y="1428044"/>
                  <a:pt x="373752" y="1452809"/>
                </a:cubicBezTo>
                <a:close/>
                <a:moveTo>
                  <a:pt x="575682" y="1686172"/>
                </a:moveTo>
                <a:cubicBezTo>
                  <a:pt x="570920" y="1693792"/>
                  <a:pt x="565205" y="1700459"/>
                  <a:pt x="559490" y="1708079"/>
                </a:cubicBezTo>
                <a:cubicBezTo>
                  <a:pt x="532820" y="1744274"/>
                  <a:pt x="506150" y="1781422"/>
                  <a:pt x="480432" y="1817617"/>
                </a:cubicBezTo>
                <a:cubicBezTo>
                  <a:pt x="477575" y="1821427"/>
                  <a:pt x="477575" y="1828094"/>
                  <a:pt x="476622" y="1834762"/>
                </a:cubicBezTo>
                <a:cubicBezTo>
                  <a:pt x="465192" y="1832857"/>
                  <a:pt x="453762" y="1830952"/>
                  <a:pt x="437570" y="1828094"/>
                </a:cubicBezTo>
                <a:cubicBezTo>
                  <a:pt x="449000" y="1814759"/>
                  <a:pt x="457572" y="1803329"/>
                  <a:pt x="466145" y="1792852"/>
                </a:cubicBezTo>
                <a:cubicBezTo>
                  <a:pt x="496625" y="1757609"/>
                  <a:pt x="527105" y="1723319"/>
                  <a:pt x="557585" y="1688077"/>
                </a:cubicBezTo>
                <a:cubicBezTo>
                  <a:pt x="560442" y="1684267"/>
                  <a:pt x="564252" y="1681409"/>
                  <a:pt x="567110" y="1678552"/>
                </a:cubicBezTo>
                <a:cubicBezTo>
                  <a:pt x="569015" y="1677599"/>
                  <a:pt x="572825" y="1677599"/>
                  <a:pt x="573777" y="1678552"/>
                </a:cubicBezTo>
                <a:cubicBezTo>
                  <a:pt x="575682" y="1680457"/>
                  <a:pt x="576635" y="1685219"/>
                  <a:pt x="575682" y="1686172"/>
                </a:cubicBezTo>
                <a:close/>
                <a:moveTo>
                  <a:pt x="889055" y="1877624"/>
                </a:moveTo>
                <a:cubicBezTo>
                  <a:pt x="889055" y="1874767"/>
                  <a:pt x="889055" y="1872862"/>
                  <a:pt x="890007" y="1871909"/>
                </a:cubicBezTo>
                <a:cubicBezTo>
                  <a:pt x="907152" y="1852859"/>
                  <a:pt x="907152" y="1849049"/>
                  <a:pt x="887150" y="1834762"/>
                </a:cubicBezTo>
                <a:cubicBezTo>
                  <a:pt x="854765" y="1812854"/>
                  <a:pt x="824285" y="1789042"/>
                  <a:pt x="789995" y="1769992"/>
                </a:cubicBezTo>
                <a:cubicBezTo>
                  <a:pt x="757610" y="1752847"/>
                  <a:pt x="722367" y="1741417"/>
                  <a:pt x="689030" y="1727129"/>
                </a:cubicBezTo>
                <a:cubicBezTo>
                  <a:pt x="677600" y="1722367"/>
                  <a:pt x="666170" y="1718557"/>
                  <a:pt x="655692" y="1712842"/>
                </a:cubicBezTo>
                <a:cubicBezTo>
                  <a:pt x="638547" y="1704269"/>
                  <a:pt x="621402" y="1693792"/>
                  <a:pt x="604257" y="1685219"/>
                </a:cubicBezTo>
                <a:cubicBezTo>
                  <a:pt x="586160" y="1675694"/>
                  <a:pt x="585207" y="1648072"/>
                  <a:pt x="602352" y="1636642"/>
                </a:cubicBezTo>
                <a:cubicBezTo>
                  <a:pt x="608067" y="1632832"/>
                  <a:pt x="614735" y="1630927"/>
                  <a:pt x="618545" y="1626164"/>
                </a:cubicBezTo>
                <a:cubicBezTo>
                  <a:pt x="623307" y="1621402"/>
                  <a:pt x="625212" y="1614734"/>
                  <a:pt x="628070" y="1608067"/>
                </a:cubicBezTo>
                <a:cubicBezTo>
                  <a:pt x="631880" y="1599494"/>
                  <a:pt x="632832" y="1589017"/>
                  <a:pt x="637595" y="1581397"/>
                </a:cubicBezTo>
                <a:cubicBezTo>
                  <a:pt x="658550" y="1549012"/>
                  <a:pt x="683315" y="1519484"/>
                  <a:pt x="711890" y="1492814"/>
                </a:cubicBezTo>
                <a:cubicBezTo>
                  <a:pt x="749990" y="1455667"/>
                  <a:pt x="771897" y="1408042"/>
                  <a:pt x="788090" y="1357559"/>
                </a:cubicBezTo>
                <a:cubicBezTo>
                  <a:pt x="812855" y="1278502"/>
                  <a:pt x="823332" y="1197539"/>
                  <a:pt x="821427" y="1114672"/>
                </a:cubicBezTo>
                <a:cubicBezTo>
                  <a:pt x="819522" y="1039424"/>
                  <a:pt x="820475" y="964177"/>
                  <a:pt x="819522" y="889882"/>
                </a:cubicBezTo>
                <a:cubicBezTo>
                  <a:pt x="818570" y="839399"/>
                  <a:pt x="815712" y="788917"/>
                  <a:pt x="813807" y="738434"/>
                </a:cubicBezTo>
                <a:cubicBezTo>
                  <a:pt x="813807" y="732719"/>
                  <a:pt x="813807" y="726052"/>
                  <a:pt x="813807" y="720337"/>
                </a:cubicBezTo>
                <a:cubicBezTo>
                  <a:pt x="815712" y="719384"/>
                  <a:pt x="817617" y="719384"/>
                  <a:pt x="818570" y="718432"/>
                </a:cubicBezTo>
                <a:cubicBezTo>
                  <a:pt x="833810" y="750817"/>
                  <a:pt x="848097" y="783202"/>
                  <a:pt x="863337" y="815587"/>
                </a:cubicBezTo>
                <a:cubicBezTo>
                  <a:pt x="864290" y="815587"/>
                  <a:pt x="865242" y="814634"/>
                  <a:pt x="866195" y="814634"/>
                </a:cubicBezTo>
                <a:cubicBezTo>
                  <a:pt x="860480" y="800347"/>
                  <a:pt x="853812" y="786059"/>
                  <a:pt x="848097" y="771772"/>
                </a:cubicBezTo>
                <a:cubicBezTo>
                  <a:pt x="841430" y="756532"/>
                  <a:pt x="836667" y="741292"/>
                  <a:pt x="828095" y="727004"/>
                </a:cubicBezTo>
                <a:cubicBezTo>
                  <a:pt x="809045" y="692714"/>
                  <a:pt x="809997" y="654614"/>
                  <a:pt x="810950" y="617467"/>
                </a:cubicBezTo>
                <a:cubicBezTo>
                  <a:pt x="810950" y="605084"/>
                  <a:pt x="811902" y="592702"/>
                  <a:pt x="812855" y="580319"/>
                </a:cubicBezTo>
                <a:cubicBezTo>
                  <a:pt x="813807" y="571747"/>
                  <a:pt x="815712" y="564127"/>
                  <a:pt x="816665" y="556507"/>
                </a:cubicBezTo>
                <a:cubicBezTo>
                  <a:pt x="818570" y="555554"/>
                  <a:pt x="819522" y="555554"/>
                  <a:pt x="821427" y="554602"/>
                </a:cubicBezTo>
                <a:cubicBezTo>
                  <a:pt x="832857" y="567937"/>
                  <a:pt x="844287" y="581272"/>
                  <a:pt x="856670" y="594607"/>
                </a:cubicBezTo>
                <a:cubicBezTo>
                  <a:pt x="872862" y="613657"/>
                  <a:pt x="887150" y="635564"/>
                  <a:pt x="913820" y="638422"/>
                </a:cubicBezTo>
                <a:cubicBezTo>
                  <a:pt x="942395" y="642232"/>
                  <a:pt x="956682" y="661282"/>
                  <a:pt x="974780" y="679379"/>
                </a:cubicBezTo>
                <a:cubicBezTo>
                  <a:pt x="981447" y="686047"/>
                  <a:pt x="984305" y="689857"/>
                  <a:pt x="973827" y="696524"/>
                </a:cubicBezTo>
                <a:cubicBezTo>
                  <a:pt x="964302" y="702239"/>
                  <a:pt x="956682" y="711764"/>
                  <a:pt x="950015" y="721289"/>
                </a:cubicBezTo>
                <a:cubicBezTo>
                  <a:pt x="931917" y="746054"/>
                  <a:pt x="914772" y="770819"/>
                  <a:pt x="899532" y="797489"/>
                </a:cubicBezTo>
                <a:cubicBezTo>
                  <a:pt x="910010" y="785107"/>
                  <a:pt x="920487" y="772724"/>
                  <a:pt x="930012" y="759389"/>
                </a:cubicBezTo>
                <a:cubicBezTo>
                  <a:pt x="935727" y="751769"/>
                  <a:pt x="939537" y="749864"/>
                  <a:pt x="945252" y="759389"/>
                </a:cubicBezTo>
                <a:cubicBezTo>
                  <a:pt x="952872" y="771772"/>
                  <a:pt x="961445" y="784154"/>
                  <a:pt x="954777" y="800347"/>
                </a:cubicBezTo>
                <a:cubicBezTo>
                  <a:pt x="913820" y="910837"/>
                  <a:pt x="909057" y="1026089"/>
                  <a:pt x="910962" y="1142294"/>
                </a:cubicBezTo>
                <a:cubicBezTo>
                  <a:pt x="913820" y="1260404"/>
                  <a:pt x="913820" y="1377562"/>
                  <a:pt x="917630" y="1495672"/>
                </a:cubicBezTo>
                <a:cubicBezTo>
                  <a:pt x="920487" y="1589017"/>
                  <a:pt x="924297" y="1683314"/>
                  <a:pt x="929060" y="1776659"/>
                </a:cubicBezTo>
                <a:cubicBezTo>
                  <a:pt x="929060" y="1785232"/>
                  <a:pt x="932870" y="1796662"/>
                  <a:pt x="938585" y="1802377"/>
                </a:cubicBezTo>
                <a:cubicBezTo>
                  <a:pt x="967160" y="1833809"/>
                  <a:pt x="996687" y="1865242"/>
                  <a:pt x="1026215" y="1895722"/>
                </a:cubicBezTo>
                <a:cubicBezTo>
                  <a:pt x="1030025" y="1899532"/>
                  <a:pt x="1033835" y="1903342"/>
                  <a:pt x="1036692" y="1909057"/>
                </a:cubicBezTo>
                <a:cubicBezTo>
                  <a:pt x="983352" y="1909057"/>
                  <a:pt x="935727" y="1897627"/>
                  <a:pt x="889055" y="1877624"/>
                </a:cubicBezTo>
                <a:close/>
                <a:moveTo>
                  <a:pt x="1279580" y="1673789"/>
                </a:moveTo>
                <a:cubicBezTo>
                  <a:pt x="1278627" y="1698554"/>
                  <a:pt x="1274817" y="1723319"/>
                  <a:pt x="1275770" y="1747132"/>
                </a:cubicBezTo>
                <a:cubicBezTo>
                  <a:pt x="1275770" y="1771897"/>
                  <a:pt x="1267197" y="1791899"/>
                  <a:pt x="1250052" y="1809044"/>
                </a:cubicBezTo>
                <a:cubicBezTo>
                  <a:pt x="1229097" y="1829047"/>
                  <a:pt x="1208142" y="1850002"/>
                  <a:pt x="1188140" y="1870004"/>
                </a:cubicBezTo>
                <a:cubicBezTo>
                  <a:pt x="1177662" y="1880482"/>
                  <a:pt x="1170042" y="1891912"/>
                  <a:pt x="1170042" y="1907152"/>
                </a:cubicBezTo>
                <a:cubicBezTo>
                  <a:pt x="1170042" y="1911914"/>
                  <a:pt x="1165280" y="1917629"/>
                  <a:pt x="1160517" y="1919534"/>
                </a:cubicBezTo>
                <a:cubicBezTo>
                  <a:pt x="1154802" y="1922392"/>
                  <a:pt x="1148135" y="1925249"/>
                  <a:pt x="1142420" y="1924297"/>
                </a:cubicBezTo>
                <a:cubicBezTo>
                  <a:pt x="1110987" y="1922392"/>
                  <a:pt x="1079555" y="1919534"/>
                  <a:pt x="1045265" y="1916677"/>
                </a:cubicBezTo>
                <a:cubicBezTo>
                  <a:pt x="1049075" y="1910009"/>
                  <a:pt x="1050980" y="1905247"/>
                  <a:pt x="1053837" y="1901437"/>
                </a:cubicBezTo>
                <a:cubicBezTo>
                  <a:pt x="1079555" y="1868099"/>
                  <a:pt x="1106225" y="1835714"/>
                  <a:pt x="1132895" y="1803329"/>
                </a:cubicBezTo>
                <a:cubicBezTo>
                  <a:pt x="1140515" y="1793804"/>
                  <a:pt x="1144325" y="1784279"/>
                  <a:pt x="1143372" y="1770944"/>
                </a:cubicBezTo>
                <a:cubicBezTo>
                  <a:pt x="1141467" y="1735702"/>
                  <a:pt x="1139562" y="1701412"/>
                  <a:pt x="1137657" y="1666169"/>
                </a:cubicBezTo>
                <a:cubicBezTo>
                  <a:pt x="1134800" y="1612829"/>
                  <a:pt x="1133847" y="1558537"/>
                  <a:pt x="1130037" y="1505197"/>
                </a:cubicBezTo>
                <a:cubicBezTo>
                  <a:pt x="1126227" y="1435664"/>
                  <a:pt x="1121465" y="1366132"/>
                  <a:pt x="1115750" y="1296599"/>
                </a:cubicBezTo>
                <a:cubicBezTo>
                  <a:pt x="1110035" y="1228019"/>
                  <a:pt x="1103367" y="1160392"/>
                  <a:pt x="1094795" y="1091812"/>
                </a:cubicBezTo>
                <a:cubicBezTo>
                  <a:pt x="1084317" y="1006087"/>
                  <a:pt x="1071935" y="920362"/>
                  <a:pt x="1037645" y="839399"/>
                </a:cubicBezTo>
                <a:cubicBezTo>
                  <a:pt x="1029072" y="820349"/>
                  <a:pt x="1024310" y="800347"/>
                  <a:pt x="1019547" y="780344"/>
                </a:cubicBezTo>
                <a:cubicBezTo>
                  <a:pt x="1018595" y="774629"/>
                  <a:pt x="1020500" y="767009"/>
                  <a:pt x="1024310" y="761294"/>
                </a:cubicBezTo>
                <a:cubicBezTo>
                  <a:pt x="1028120" y="755579"/>
                  <a:pt x="1034787" y="751769"/>
                  <a:pt x="1042407" y="744149"/>
                </a:cubicBezTo>
                <a:cubicBezTo>
                  <a:pt x="1051932" y="766057"/>
                  <a:pt x="1060505" y="785107"/>
                  <a:pt x="1069077" y="806062"/>
                </a:cubicBezTo>
                <a:cubicBezTo>
                  <a:pt x="1065267" y="773677"/>
                  <a:pt x="1037645" y="721289"/>
                  <a:pt x="1014785" y="699382"/>
                </a:cubicBezTo>
                <a:cubicBezTo>
                  <a:pt x="1003355" y="688904"/>
                  <a:pt x="1003355" y="687952"/>
                  <a:pt x="1015737" y="677474"/>
                </a:cubicBezTo>
                <a:cubicBezTo>
                  <a:pt x="1033835" y="662234"/>
                  <a:pt x="1051932" y="647947"/>
                  <a:pt x="1068125" y="631754"/>
                </a:cubicBezTo>
                <a:cubicBezTo>
                  <a:pt x="1084317" y="615562"/>
                  <a:pt x="1095747" y="596512"/>
                  <a:pt x="1096700" y="571747"/>
                </a:cubicBezTo>
                <a:cubicBezTo>
                  <a:pt x="1096700" y="565079"/>
                  <a:pt x="1099557" y="559364"/>
                  <a:pt x="1102415" y="552697"/>
                </a:cubicBezTo>
                <a:cubicBezTo>
                  <a:pt x="1111940" y="569842"/>
                  <a:pt x="1122417" y="586987"/>
                  <a:pt x="1120512" y="606989"/>
                </a:cubicBezTo>
                <a:cubicBezTo>
                  <a:pt x="1116702" y="651757"/>
                  <a:pt x="1111940" y="697477"/>
                  <a:pt x="1107177" y="742244"/>
                </a:cubicBezTo>
                <a:cubicBezTo>
                  <a:pt x="1106225" y="748912"/>
                  <a:pt x="1105272" y="754627"/>
                  <a:pt x="1108130" y="761294"/>
                </a:cubicBezTo>
                <a:cubicBezTo>
                  <a:pt x="1114797" y="714622"/>
                  <a:pt x="1120512" y="667949"/>
                  <a:pt x="1127180" y="621277"/>
                </a:cubicBezTo>
                <a:cubicBezTo>
                  <a:pt x="1150992" y="690809"/>
                  <a:pt x="1176710" y="758437"/>
                  <a:pt x="1187187" y="829874"/>
                </a:cubicBezTo>
                <a:cubicBezTo>
                  <a:pt x="1194807" y="886072"/>
                  <a:pt x="1212905" y="939412"/>
                  <a:pt x="1228145" y="993704"/>
                </a:cubicBezTo>
                <a:cubicBezTo>
                  <a:pt x="1240527" y="1037519"/>
                  <a:pt x="1247195" y="1082287"/>
                  <a:pt x="1246242" y="1128007"/>
                </a:cubicBezTo>
                <a:cubicBezTo>
                  <a:pt x="1244337" y="1207064"/>
                  <a:pt x="1252910" y="1285169"/>
                  <a:pt x="1270055" y="1363274"/>
                </a:cubicBezTo>
                <a:cubicBezTo>
                  <a:pt x="1274817" y="1384229"/>
                  <a:pt x="1274817" y="1405184"/>
                  <a:pt x="1276722" y="1427092"/>
                </a:cubicBezTo>
                <a:cubicBezTo>
                  <a:pt x="1279580" y="1463287"/>
                  <a:pt x="1284342" y="1499482"/>
                  <a:pt x="1284342" y="1534724"/>
                </a:cubicBezTo>
                <a:cubicBezTo>
                  <a:pt x="1284342" y="1581397"/>
                  <a:pt x="1281485" y="1628069"/>
                  <a:pt x="1279580" y="1673789"/>
                </a:cubicBezTo>
                <a:close/>
                <a:moveTo>
                  <a:pt x="1437695" y="1289932"/>
                </a:moveTo>
                <a:cubicBezTo>
                  <a:pt x="1439600" y="1289932"/>
                  <a:pt x="1440552" y="1288979"/>
                  <a:pt x="1442457" y="1288979"/>
                </a:cubicBezTo>
                <a:cubicBezTo>
                  <a:pt x="1444362" y="1292789"/>
                  <a:pt x="1446267" y="1296599"/>
                  <a:pt x="1447220" y="1300409"/>
                </a:cubicBezTo>
                <a:cubicBezTo>
                  <a:pt x="1448172" y="1308982"/>
                  <a:pt x="1448172" y="1318507"/>
                  <a:pt x="1448172" y="1327079"/>
                </a:cubicBezTo>
                <a:cubicBezTo>
                  <a:pt x="1446267" y="1352797"/>
                  <a:pt x="1451030" y="1375657"/>
                  <a:pt x="1470080" y="1394707"/>
                </a:cubicBezTo>
                <a:cubicBezTo>
                  <a:pt x="1481510" y="1406137"/>
                  <a:pt x="1481510" y="1418519"/>
                  <a:pt x="1476747" y="1433759"/>
                </a:cubicBezTo>
                <a:cubicBezTo>
                  <a:pt x="1469127" y="1457572"/>
                  <a:pt x="1453887" y="1476622"/>
                  <a:pt x="1439600" y="1497577"/>
                </a:cubicBezTo>
                <a:cubicBezTo>
                  <a:pt x="1431980" y="1428044"/>
                  <a:pt x="1431027" y="1359464"/>
                  <a:pt x="1437695" y="1289932"/>
                </a:cubicBezTo>
                <a:close/>
                <a:moveTo>
                  <a:pt x="1475795" y="1882387"/>
                </a:moveTo>
                <a:cubicBezTo>
                  <a:pt x="1468175" y="1887149"/>
                  <a:pt x="1465317" y="1880482"/>
                  <a:pt x="1462460" y="1874767"/>
                </a:cubicBezTo>
                <a:cubicBezTo>
                  <a:pt x="1438647" y="1833809"/>
                  <a:pt x="1411977" y="1796662"/>
                  <a:pt x="1371972" y="1769992"/>
                </a:cubicBezTo>
                <a:cubicBezTo>
                  <a:pt x="1360542" y="1762372"/>
                  <a:pt x="1348160" y="1756657"/>
                  <a:pt x="1336730" y="1750942"/>
                </a:cubicBezTo>
                <a:cubicBezTo>
                  <a:pt x="1331015" y="1748084"/>
                  <a:pt x="1325300" y="1746179"/>
                  <a:pt x="1319585" y="1744274"/>
                </a:cubicBezTo>
                <a:cubicBezTo>
                  <a:pt x="1319585" y="1742369"/>
                  <a:pt x="1320537" y="1740464"/>
                  <a:pt x="1320537" y="1738559"/>
                </a:cubicBezTo>
                <a:cubicBezTo>
                  <a:pt x="1326252" y="1739512"/>
                  <a:pt x="1331967" y="1738559"/>
                  <a:pt x="1337682" y="1740464"/>
                </a:cubicBezTo>
                <a:cubicBezTo>
                  <a:pt x="1367210" y="1749989"/>
                  <a:pt x="1395785" y="1762372"/>
                  <a:pt x="1416740" y="1788089"/>
                </a:cubicBezTo>
                <a:cubicBezTo>
                  <a:pt x="1434837" y="1809997"/>
                  <a:pt x="1454840" y="1831904"/>
                  <a:pt x="1473890" y="1853812"/>
                </a:cubicBezTo>
                <a:cubicBezTo>
                  <a:pt x="1476747" y="1857622"/>
                  <a:pt x="1478652" y="1861432"/>
                  <a:pt x="1480557" y="1865242"/>
                </a:cubicBezTo>
                <a:cubicBezTo>
                  <a:pt x="1483415" y="1872862"/>
                  <a:pt x="1482462" y="1878577"/>
                  <a:pt x="1475795" y="1882387"/>
                </a:cubicBezTo>
                <a:close/>
              </a:path>
            </a:pathLst>
          </a:custGeom>
          <a:solidFill>
            <a:schemeClr val="bg1"/>
          </a:solidFill>
          <a:ln w="9525" cap="flat">
            <a:noFill/>
            <a:prstDash val="solid"/>
            <a:miter/>
          </a:ln>
        </p:spPr>
        <p:txBody>
          <a:bodyPr rtlCol="0" anchor="ctr"/>
          <a:lstStyle/>
          <a:p>
            <a:endParaRPr lang="en-US"/>
          </a:p>
        </p:txBody>
      </p:sp>
      <p:sp>
        <p:nvSpPr>
          <p:cNvPr id="24" name="Graphic 12">
            <a:extLst>
              <a:ext uri="{FF2B5EF4-FFF2-40B4-BE49-F238E27FC236}">
                <a16:creationId xmlns="" xmlns:a16="http://schemas.microsoft.com/office/drawing/2014/main" id="{7B114F36-336D-413C-BA82-861652A357AB}"/>
              </a:ext>
            </a:extLst>
          </p:cNvPr>
          <p:cNvSpPr/>
          <p:nvPr/>
        </p:nvSpPr>
        <p:spPr>
          <a:xfrm>
            <a:off x="4827089" y="2360158"/>
            <a:ext cx="1450649" cy="3580814"/>
          </a:xfrm>
          <a:custGeom>
            <a:avLst/>
            <a:gdLst>
              <a:gd name="connsiteX0" fmla="*/ 10001 w 1809750"/>
              <a:gd name="connsiteY0" fmla="*/ 4380249 h 4467225"/>
              <a:gd name="connsiteX1" fmla="*/ 33814 w 1809750"/>
              <a:gd name="connsiteY1" fmla="*/ 4357389 h 4467225"/>
              <a:gd name="connsiteX2" fmla="*/ 68104 w 1809750"/>
              <a:gd name="connsiteY2" fmla="*/ 4343101 h 4467225"/>
              <a:gd name="connsiteX3" fmla="*/ 128111 w 1809750"/>
              <a:gd name="connsiteY3" fmla="*/ 4262139 h 4467225"/>
              <a:gd name="connsiteX4" fmla="*/ 157639 w 1809750"/>
              <a:gd name="connsiteY4" fmla="*/ 4100214 h 4467225"/>
              <a:gd name="connsiteX5" fmla="*/ 220504 w 1809750"/>
              <a:gd name="connsiteY5" fmla="*/ 3863994 h 4467225"/>
              <a:gd name="connsiteX6" fmla="*/ 242411 w 1809750"/>
              <a:gd name="connsiteY6" fmla="*/ 3805891 h 4467225"/>
              <a:gd name="connsiteX7" fmla="*/ 268129 w 1809750"/>
              <a:gd name="connsiteY7" fmla="*/ 3699211 h 4467225"/>
              <a:gd name="connsiteX8" fmla="*/ 328136 w 1809750"/>
              <a:gd name="connsiteY8" fmla="*/ 3422034 h 4467225"/>
              <a:gd name="connsiteX9" fmla="*/ 327184 w 1809750"/>
              <a:gd name="connsiteY9" fmla="*/ 3396316 h 4467225"/>
              <a:gd name="connsiteX10" fmla="*/ 328136 w 1809750"/>
              <a:gd name="connsiteY10" fmla="*/ 3382029 h 4467225"/>
              <a:gd name="connsiteX11" fmla="*/ 370999 w 1809750"/>
              <a:gd name="connsiteY11" fmla="*/ 3260109 h 4467225"/>
              <a:gd name="connsiteX12" fmla="*/ 386239 w 1809750"/>
              <a:gd name="connsiteY12" fmla="*/ 3223914 h 4467225"/>
              <a:gd name="connsiteX13" fmla="*/ 406241 w 1809750"/>
              <a:gd name="connsiteY13" fmla="*/ 3121996 h 4467225"/>
              <a:gd name="connsiteX14" fmla="*/ 423386 w 1809750"/>
              <a:gd name="connsiteY14" fmla="*/ 3035319 h 4467225"/>
              <a:gd name="connsiteX15" fmla="*/ 434816 w 1809750"/>
              <a:gd name="connsiteY15" fmla="*/ 2983884 h 4467225"/>
              <a:gd name="connsiteX16" fmla="*/ 461486 w 1809750"/>
              <a:gd name="connsiteY16" fmla="*/ 2818149 h 4467225"/>
              <a:gd name="connsiteX17" fmla="*/ 471011 w 1809750"/>
              <a:gd name="connsiteY17" fmla="*/ 2784811 h 4467225"/>
              <a:gd name="connsiteX18" fmla="*/ 476726 w 1809750"/>
              <a:gd name="connsiteY18" fmla="*/ 2732424 h 4467225"/>
              <a:gd name="connsiteX19" fmla="*/ 495776 w 1809750"/>
              <a:gd name="connsiteY19" fmla="*/ 2643841 h 4467225"/>
              <a:gd name="connsiteX20" fmla="*/ 503396 w 1809750"/>
              <a:gd name="connsiteY20" fmla="*/ 2624791 h 4467225"/>
              <a:gd name="connsiteX21" fmla="*/ 504349 w 1809750"/>
              <a:gd name="connsiteY21" fmla="*/ 2537161 h 4467225"/>
              <a:gd name="connsiteX22" fmla="*/ 511016 w 1809750"/>
              <a:gd name="connsiteY22" fmla="*/ 2502871 h 4467225"/>
              <a:gd name="connsiteX23" fmla="*/ 538639 w 1809750"/>
              <a:gd name="connsiteY23" fmla="*/ 2290464 h 4467225"/>
              <a:gd name="connsiteX24" fmla="*/ 539591 w 1809750"/>
              <a:gd name="connsiteY24" fmla="*/ 2259984 h 4467225"/>
              <a:gd name="connsiteX25" fmla="*/ 559594 w 1809750"/>
              <a:gd name="connsiteY25" fmla="*/ 2226646 h 4467225"/>
              <a:gd name="connsiteX26" fmla="*/ 558641 w 1809750"/>
              <a:gd name="connsiteY26" fmla="*/ 2183784 h 4467225"/>
              <a:gd name="connsiteX27" fmla="*/ 561499 w 1809750"/>
              <a:gd name="connsiteY27" fmla="*/ 2168544 h 4467225"/>
              <a:gd name="connsiteX28" fmla="*/ 554831 w 1809750"/>
              <a:gd name="connsiteY28" fmla="*/ 2102821 h 4467225"/>
              <a:gd name="connsiteX29" fmla="*/ 529114 w 1809750"/>
              <a:gd name="connsiteY29" fmla="*/ 2085676 h 4467225"/>
              <a:gd name="connsiteX30" fmla="*/ 493871 w 1809750"/>
              <a:gd name="connsiteY30" fmla="*/ 2092344 h 4467225"/>
              <a:gd name="connsiteX31" fmla="*/ 492919 w 1809750"/>
              <a:gd name="connsiteY31" fmla="*/ 2084724 h 4467225"/>
              <a:gd name="connsiteX32" fmla="*/ 520541 w 1809750"/>
              <a:gd name="connsiteY32" fmla="*/ 2079961 h 4467225"/>
              <a:gd name="connsiteX33" fmla="*/ 520541 w 1809750"/>
              <a:gd name="connsiteY33" fmla="*/ 2075199 h 4467225"/>
              <a:gd name="connsiteX34" fmla="*/ 474821 w 1809750"/>
              <a:gd name="connsiteY34" fmla="*/ 2063769 h 4467225"/>
              <a:gd name="connsiteX35" fmla="*/ 488156 w 1809750"/>
              <a:gd name="connsiteY35" fmla="*/ 2009476 h 4467225"/>
              <a:gd name="connsiteX36" fmla="*/ 579596 w 1809750"/>
              <a:gd name="connsiteY36" fmla="*/ 1892319 h 4467225"/>
              <a:gd name="connsiteX37" fmla="*/ 533876 w 1809750"/>
              <a:gd name="connsiteY37" fmla="*/ 1886604 h 4467225"/>
              <a:gd name="connsiteX38" fmla="*/ 513874 w 1809750"/>
              <a:gd name="connsiteY38" fmla="*/ 1897081 h 4467225"/>
              <a:gd name="connsiteX39" fmla="*/ 461486 w 1809750"/>
              <a:gd name="connsiteY39" fmla="*/ 1948516 h 4467225"/>
              <a:gd name="connsiteX40" fmla="*/ 420529 w 1809750"/>
              <a:gd name="connsiteY40" fmla="*/ 2017096 h 4467225"/>
              <a:gd name="connsiteX41" fmla="*/ 432911 w 1809750"/>
              <a:gd name="connsiteY41" fmla="*/ 2049481 h 4467225"/>
              <a:gd name="connsiteX42" fmla="*/ 444341 w 1809750"/>
              <a:gd name="connsiteY42" fmla="*/ 2054244 h 4467225"/>
              <a:gd name="connsiteX43" fmla="*/ 410051 w 1809750"/>
              <a:gd name="connsiteY43" fmla="*/ 2059959 h 4467225"/>
              <a:gd name="connsiteX44" fmla="*/ 412909 w 1809750"/>
              <a:gd name="connsiteY44" fmla="*/ 2079961 h 4467225"/>
              <a:gd name="connsiteX45" fmla="*/ 409099 w 1809750"/>
              <a:gd name="connsiteY45" fmla="*/ 2084724 h 4467225"/>
              <a:gd name="connsiteX46" fmla="*/ 387191 w 1809750"/>
              <a:gd name="connsiteY46" fmla="*/ 2069484 h 4467225"/>
              <a:gd name="connsiteX47" fmla="*/ 366236 w 1809750"/>
              <a:gd name="connsiteY47" fmla="*/ 2029479 h 4467225"/>
              <a:gd name="connsiteX48" fmla="*/ 348139 w 1809750"/>
              <a:gd name="connsiteY48" fmla="*/ 2004714 h 4467225"/>
              <a:gd name="connsiteX49" fmla="*/ 322421 w 1809750"/>
              <a:gd name="connsiteY49" fmla="*/ 1957089 h 4467225"/>
              <a:gd name="connsiteX50" fmla="*/ 289084 w 1809750"/>
              <a:gd name="connsiteY50" fmla="*/ 1910416 h 4467225"/>
              <a:gd name="connsiteX51" fmla="*/ 259556 w 1809750"/>
              <a:gd name="connsiteY51" fmla="*/ 1877079 h 4467225"/>
              <a:gd name="connsiteX52" fmla="*/ 264319 w 1809750"/>
              <a:gd name="connsiteY52" fmla="*/ 1872316 h 4467225"/>
              <a:gd name="connsiteX53" fmla="*/ 278606 w 1809750"/>
              <a:gd name="connsiteY53" fmla="*/ 1881841 h 4467225"/>
              <a:gd name="connsiteX54" fmla="*/ 149066 w 1809750"/>
              <a:gd name="connsiteY54" fmla="*/ 1581804 h 4467225"/>
              <a:gd name="connsiteX55" fmla="*/ 109061 w 1809750"/>
              <a:gd name="connsiteY55" fmla="*/ 1461789 h 4467225"/>
              <a:gd name="connsiteX56" fmla="*/ 106204 w 1809750"/>
              <a:gd name="connsiteY56" fmla="*/ 1429404 h 4467225"/>
              <a:gd name="connsiteX57" fmla="*/ 111919 w 1809750"/>
              <a:gd name="connsiteY57" fmla="*/ 1353204 h 4467225"/>
              <a:gd name="connsiteX58" fmla="*/ 133826 w 1809750"/>
              <a:gd name="connsiteY58" fmla="*/ 1303674 h 4467225"/>
              <a:gd name="connsiteX59" fmla="*/ 206216 w 1809750"/>
              <a:gd name="connsiteY59" fmla="*/ 1160799 h 4467225"/>
              <a:gd name="connsiteX60" fmla="*/ 220504 w 1809750"/>
              <a:gd name="connsiteY60" fmla="*/ 1133176 h 4467225"/>
              <a:gd name="connsiteX61" fmla="*/ 246221 w 1809750"/>
              <a:gd name="connsiteY61" fmla="*/ 1089361 h 4467225"/>
              <a:gd name="connsiteX62" fmla="*/ 299561 w 1809750"/>
              <a:gd name="connsiteY62" fmla="*/ 986491 h 4467225"/>
              <a:gd name="connsiteX63" fmla="*/ 347186 w 1809750"/>
              <a:gd name="connsiteY63" fmla="*/ 891241 h 4467225"/>
              <a:gd name="connsiteX64" fmla="*/ 365284 w 1809750"/>
              <a:gd name="connsiteY64" fmla="*/ 840759 h 4467225"/>
              <a:gd name="connsiteX65" fmla="*/ 372904 w 1809750"/>
              <a:gd name="connsiteY65" fmla="*/ 817899 h 4467225"/>
              <a:gd name="connsiteX66" fmla="*/ 407194 w 1809750"/>
              <a:gd name="connsiteY66" fmla="*/ 750271 h 4467225"/>
              <a:gd name="connsiteX67" fmla="*/ 456724 w 1809750"/>
              <a:gd name="connsiteY67" fmla="*/ 719791 h 4467225"/>
              <a:gd name="connsiteX68" fmla="*/ 571024 w 1809750"/>
              <a:gd name="connsiteY68" fmla="*/ 684549 h 4467225"/>
              <a:gd name="connsiteX69" fmla="*/ 671036 w 1809750"/>
              <a:gd name="connsiteY69" fmla="*/ 632161 h 4467225"/>
              <a:gd name="connsiteX70" fmla="*/ 683419 w 1809750"/>
              <a:gd name="connsiteY70" fmla="*/ 614064 h 4467225"/>
              <a:gd name="connsiteX71" fmla="*/ 693896 w 1809750"/>
              <a:gd name="connsiteY71" fmla="*/ 548341 h 4467225"/>
              <a:gd name="connsiteX72" fmla="*/ 699611 w 1809750"/>
              <a:gd name="connsiteY72" fmla="*/ 438804 h 4467225"/>
              <a:gd name="connsiteX73" fmla="*/ 694849 w 1809750"/>
              <a:gd name="connsiteY73" fmla="*/ 383559 h 4467225"/>
              <a:gd name="connsiteX74" fmla="*/ 717709 w 1809750"/>
              <a:gd name="connsiteY74" fmla="*/ 281641 h 4467225"/>
              <a:gd name="connsiteX75" fmla="*/ 747236 w 1809750"/>
              <a:gd name="connsiteY75" fmla="*/ 187344 h 4467225"/>
              <a:gd name="connsiteX76" fmla="*/ 762476 w 1809750"/>
              <a:gd name="connsiteY76" fmla="*/ 163531 h 4467225"/>
              <a:gd name="connsiteX77" fmla="*/ 824389 w 1809750"/>
              <a:gd name="connsiteY77" fmla="*/ 91141 h 4467225"/>
              <a:gd name="connsiteX78" fmla="*/ 857726 w 1809750"/>
              <a:gd name="connsiteY78" fmla="*/ 42564 h 4467225"/>
              <a:gd name="connsiteX79" fmla="*/ 879634 w 1809750"/>
              <a:gd name="connsiteY79" fmla="*/ 35896 h 4467225"/>
              <a:gd name="connsiteX80" fmla="*/ 904399 w 1809750"/>
              <a:gd name="connsiteY80" fmla="*/ 30181 h 4467225"/>
              <a:gd name="connsiteX81" fmla="*/ 982504 w 1809750"/>
              <a:gd name="connsiteY81" fmla="*/ 11131 h 4467225"/>
              <a:gd name="connsiteX82" fmla="*/ 1059656 w 1809750"/>
              <a:gd name="connsiteY82" fmla="*/ 31134 h 4467225"/>
              <a:gd name="connsiteX83" fmla="*/ 1208246 w 1809750"/>
              <a:gd name="connsiteY83" fmla="*/ 231159 h 4467225"/>
              <a:gd name="connsiteX84" fmla="*/ 1225391 w 1809750"/>
              <a:gd name="connsiteY84" fmla="*/ 466426 h 4467225"/>
              <a:gd name="connsiteX85" fmla="*/ 1224439 w 1809750"/>
              <a:gd name="connsiteY85" fmla="*/ 476904 h 4467225"/>
              <a:gd name="connsiteX86" fmla="*/ 1233011 w 1809750"/>
              <a:gd name="connsiteY86" fmla="*/ 670261 h 4467225"/>
              <a:gd name="connsiteX87" fmla="*/ 1278731 w 1809750"/>
              <a:gd name="connsiteY87" fmla="*/ 721696 h 4467225"/>
              <a:gd name="connsiteX88" fmla="*/ 1348264 w 1809750"/>
              <a:gd name="connsiteY88" fmla="*/ 732174 h 4467225"/>
              <a:gd name="connsiteX89" fmla="*/ 1381601 w 1809750"/>
              <a:gd name="connsiteY89" fmla="*/ 755986 h 4467225"/>
              <a:gd name="connsiteX90" fmla="*/ 1409224 w 1809750"/>
              <a:gd name="connsiteY90" fmla="*/ 801706 h 4467225"/>
              <a:gd name="connsiteX91" fmla="*/ 1417796 w 1809750"/>
              <a:gd name="connsiteY91" fmla="*/ 820756 h 4467225"/>
              <a:gd name="connsiteX92" fmla="*/ 1447324 w 1809750"/>
              <a:gd name="connsiteY92" fmla="*/ 879811 h 4467225"/>
              <a:gd name="connsiteX93" fmla="*/ 1549241 w 1809750"/>
              <a:gd name="connsiteY93" fmla="*/ 1010304 h 4467225"/>
              <a:gd name="connsiteX94" fmla="*/ 1579721 w 1809750"/>
              <a:gd name="connsiteY94" fmla="*/ 1043641 h 4467225"/>
              <a:gd name="connsiteX95" fmla="*/ 1634014 w 1809750"/>
              <a:gd name="connsiteY95" fmla="*/ 1114126 h 4467225"/>
              <a:gd name="connsiteX96" fmla="*/ 1742599 w 1809750"/>
              <a:gd name="connsiteY96" fmla="*/ 1255096 h 4467225"/>
              <a:gd name="connsiteX97" fmla="*/ 1774031 w 1809750"/>
              <a:gd name="connsiteY97" fmla="*/ 1312246 h 4467225"/>
              <a:gd name="connsiteX98" fmla="*/ 1797844 w 1809750"/>
              <a:gd name="connsiteY98" fmla="*/ 1354156 h 4467225"/>
              <a:gd name="connsiteX99" fmla="*/ 1806416 w 1809750"/>
              <a:gd name="connsiteY99" fmla="*/ 1372254 h 4467225"/>
              <a:gd name="connsiteX100" fmla="*/ 1801654 w 1809750"/>
              <a:gd name="connsiteY100" fmla="*/ 1457026 h 4467225"/>
              <a:gd name="connsiteX101" fmla="*/ 1762601 w 1809750"/>
              <a:gd name="connsiteY101" fmla="*/ 1607521 h 4467225"/>
              <a:gd name="connsiteX102" fmla="*/ 1740694 w 1809750"/>
              <a:gd name="connsiteY102" fmla="*/ 1665624 h 4467225"/>
              <a:gd name="connsiteX103" fmla="*/ 1700689 w 1809750"/>
              <a:gd name="connsiteY103" fmla="*/ 1787544 h 4467225"/>
              <a:gd name="connsiteX104" fmla="*/ 1698784 w 1809750"/>
              <a:gd name="connsiteY104" fmla="*/ 1793259 h 4467225"/>
              <a:gd name="connsiteX105" fmla="*/ 1686401 w 1809750"/>
              <a:gd name="connsiteY105" fmla="*/ 1869459 h 4467225"/>
              <a:gd name="connsiteX106" fmla="*/ 1653064 w 1809750"/>
              <a:gd name="connsiteY106" fmla="*/ 1898034 h 4467225"/>
              <a:gd name="connsiteX107" fmla="*/ 1609249 w 1809750"/>
              <a:gd name="connsiteY107" fmla="*/ 2004714 h 4467225"/>
              <a:gd name="connsiteX108" fmla="*/ 1568291 w 1809750"/>
              <a:gd name="connsiteY108" fmla="*/ 2011381 h 4467225"/>
              <a:gd name="connsiteX109" fmla="*/ 1535906 w 1809750"/>
              <a:gd name="connsiteY109" fmla="*/ 1998046 h 4467225"/>
              <a:gd name="connsiteX110" fmla="*/ 1582579 w 1809750"/>
              <a:gd name="connsiteY110" fmla="*/ 1964709 h 4467225"/>
              <a:gd name="connsiteX111" fmla="*/ 1499711 w 1809750"/>
              <a:gd name="connsiteY111" fmla="*/ 1878984 h 4467225"/>
              <a:gd name="connsiteX112" fmla="*/ 1486376 w 1809750"/>
              <a:gd name="connsiteY112" fmla="*/ 1865649 h 4467225"/>
              <a:gd name="connsiteX113" fmla="*/ 1426369 w 1809750"/>
              <a:gd name="connsiteY113" fmla="*/ 1834216 h 4467225"/>
              <a:gd name="connsiteX114" fmla="*/ 1479709 w 1809750"/>
              <a:gd name="connsiteY114" fmla="*/ 1908511 h 4467225"/>
              <a:gd name="connsiteX115" fmla="*/ 1511141 w 1809750"/>
              <a:gd name="connsiteY115" fmla="*/ 1983759 h 4467225"/>
              <a:gd name="connsiteX116" fmla="*/ 1507331 w 1809750"/>
              <a:gd name="connsiteY116" fmla="*/ 2011381 h 4467225"/>
              <a:gd name="connsiteX117" fmla="*/ 1484471 w 1809750"/>
              <a:gd name="connsiteY117" fmla="*/ 2006619 h 4467225"/>
              <a:gd name="connsiteX118" fmla="*/ 1446371 w 1809750"/>
              <a:gd name="connsiteY118" fmla="*/ 2034241 h 4467225"/>
              <a:gd name="connsiteX119" fmla="*/ 1463516 w 1809750"/>
              <a:gd name="connsiteY119" fmla="*/ 2120919 h 4467225"/>
              <a:gd name="connsiteX120" fmla="*/ 1468279 w 1809750"/>
              <a:gd name="connsiteY120" fmla="*/ 2202834 h 4467225"/>
              <a:gd name="connsiteX121" fmla="*/ 1472089 w 1809750"/>
              <a:gd name="connsiteY121" fmla="*/ 2251411 h 4467225"/>
              <a:gd name="connsiteX122" fmla="*/ 1468279 w 1809750"/>
              <a:gd name="connsiteY122" fmla="*/ 2393334 h 4467225"/>
              <a:gd name="connsiteX123" fmla="*/ 1453991 w 1809750"/>
              <a:gd name="connsiteY123" fmla="*/ 2605741 h 4467225"/>
              <a:gd name="connsiteX124" fmla="*/ 1438751 w 1809750"/>
              <a:gd name="connsiteY124" fmla="*/ 2816244 h 4467225"/>
              <a:gd name="connsiteX125" fmla="*/ 1432084 w 1809750"/>
              <a:gd name="connsiteY125" fmla="*/ 2962929 h 4467225"/>
              <a:gd name="connsiteX126" fmla="*/ 1424464 w 1809750"/>
              <a:gd name="connsiteY126" fmla="*/ 3218199 h 4467225"/>
              <a:gd name="connsiteX127" fmla="*/ 1418749 w 1809750"/>
              <a:gd name="connsiteY127" fmla="*/ 3379171 h 4467225"/>
              <a:gd name="connsiteX128" fmla="*/ 1428274 w 1809750"/>
              <a:gd name="connsiteY128" fmla="*/ 3838276 h 4467225"/>
              <a:gd name="connsiteX129" fmla="*/ 1414939 w 1809750"/>
              <a:gd name="connsiteY129" fmla="*/ 4017346 h 4467225"/>
              <a:gd name="connsiteX130" fmla="*/ 1406366 w 1809750"/>
              <a:gd name="connsiteY130" fmla="*/ 4130694 h 4467225"/>
              <a:gd name="connsiteX131" fmla="*/ 1394936 w 1809750"/>
              <a:gd name="connsiteY131" fmla="*/ 4244041 h 4467225"/>
              <a:gd name="connsiteX132" fmla="*/ 1393031 w 1809750"/>
              <a:gd name="connsiteY132" fmla="*/ 4272616 h 4467225"/>
              <a:gd name="connsiteX133" fmla="*/ 1384459 w 1809750"/>
              <a:gd name="connsiteY133" fmla="*/ 4389774 h 4467225"/>
              <a:gd name="connsiteX134" fmla="*/ 1368266 w 1809750"/>
              <a:gd name="connsiteY134" fmla="*/ 4402156 h 4467225"/>
              <a:gd name="connsiteX135" fmla="*/ 1309211 w 1809750"/>
              <a:gd name="connsiteY135" fmla="*/ 4403109 h 4467225"/>
              <a:gd name="connsiteX136" fmla="*/ 1240631 w 1809750"/>
              <a:gd name="connsiteY136" fmla="*/ 4461211 h 4467225"/>
              <a:gd name="connsiteX137" fmla="*/ 1121569 w 1809750"/>
              <a:gd name="connsiteY137" fmla="*/ 4468831 h 4467225"/>
              <a:gd name="connsiteX138" fmla="*/ 1091089 w 1809750"/>
              <a:gd name="connsiteY138" fmla="*/ 4445971 h 4467225"/>
              <a:gd name="connsiteX139" fmla="*/ 1068229 w 1809750"/>
              <a:gd name="connsiteY139" fmla="*/ 4360246 h 4467225"/>
              <a:gd name="connsiteX140" fmla="*/ 1052989 w 1809750"/>
              <a:gd name="connsiteY140" fmla="*/ 4259281 h 4467225"/>
              <a:gd name="connsiteX141" fmla="*/ 1070134 w 1809750"/>
              <a:gd name="connsiteY141" fmla="*/ 4195464 h 4467225"/>
              <a:gd name="connsiteX142" fmla="*/ 1084421 w 1809750"/>
              <a:gd name="connsiteY142" fmla="*/ 4105929 h 4467225"/>
              <a:gd name="connsiteX143" fmla="*/ 1085374 w 1809750"/>
              <a:gd name="connsiteY143" fmla="*/ 3964959 h 4467225"/>
              <a:gd name="connsiteX144" fmla="*/ 1090136 w 1809750"/>
              <a:gd name="connsiteY144" fmla="*/ 3763981 h 4467225"/>
              <a:gd name="connsiteX145" fmla="*/ 1090136 w 1809750"/>
              <a:gd name="connsiteY145" fmla="*/ 3575386 h 4467225"/>
              <a:gd name="connsiteX146" fmla="*/ 1091089 w 1809750"/>
              <a:gd name="connsiteY146" fmla="*/ 3440131 h 4467225"/>
              <a:gd name="connsiteX147" fmla="*/ 1084421 w 1809750"/>
              <a:gd name="connsiteY147" fmla="*/ 3398221 h 4467225"/>
              <a:gd name="connsiteX148" fmla="*/ 1083469 w 1809750"/>
              <a:gd name="connsiteY148" fmla="*/ 3383934 h 4467225"/>
              <a:gd name="connsiteX149" fmla="*/ 1088231 w 1809750"/>
              <a:gd name="connsiteY149" fmla="*/ 3122949 h 4467225"/>
              <a:gd name="connsiteX150" fmla="*/ 1075849 w 1809750"/>
              <a:gd name="connsiteY150" fmla="*/ 2908636 h 4467225"/>
              <a:gd name="connsiteX151" fmla="*/ 1047274 w 1809750"/>
              <a:gd name="connsiteY151" fmla="*/ 2654319 h 4467225"/>
              <a:gd name="connsiteX152" fmla="*/ 1026319 w 1809750"/>
              <a:gd name="connsiteY152" fmla="*/ 2539066 h 4467225"/>
              <a:gd name="connsiteX153" fmla="*/ 1023461 w 1809750"/>
              <a:gd name="connsiteY153" fmla="*/ 2510491 h 4467225"/>
              <a:gd name="connsiteX154" fmla="*/ 1015841 w 1809750"/>
              <a:gd name="connsiteY154" fmla="*/ 2488584 h 4467225"/>
              <a:gd name="connsiteX155" fmla="*/ 1009174 w 1809750"/>
              <a:gd name="connsiteY155" fmla="*/ 2457151 h 4467225"/>
              <a:gd name="connsiteX156" fmla="*/ 1002506 w 1809750"/>
              <a:gd name="connsiteY156" fmla="*/ 2400001 h 4467225"/>
              <a:gd name="connsiteX157" fmla="*/ 977741 w 1809750"/>
              <a:gd name="connsiteY157" fmla="*/ 2420956 h 4467225"/>
              <a:gd name="connsiteX158" fmla="*/ 898684 w 1809750"/>
              <a:gd name="connsiteY158" fmla="*/ 2683846 h 4467225"/>
              <a:gd name="connsiteX159" fmla="*/ 799624 w 1809750"/>
              <a:gd name="connsiteY159" fmla="*/ 3000076 h 4467225"/>
              <a:gd name="connsiteX160" fmla="*/ 741521 w 1809750"/>
              <a:gd name="connsiteY160" fmla="*/ 3304876 h 4467225"/>
              <a:gd name="connsiteX161" fmla="*/ 736759 w 1809750"/>
              <a:gd name="connsiteY161" fmla="*/ 3384886 h 4467225"/>
              <a:gd name="connsiteX162" fmla="*/ 725329 w 1809750"/>
              <a:gd name="connsiteY162" fmla="*/ 3419176 h 4467225"/>
              <a:gd name="connsiteX163" fmla="*/ 705326 w 1809750"/>
              <a:gd name="connsiteY163" fmla="*/ 3529666 h 4467225"/>
              <a:gd name="connsiteX164" fmla="*/ 679609 w 1809750"/>
              <a:gd name="connsiteY164" fmla="*/ 3662064 h 4467225"/>
              <a:gd name="connsiteX165" fmla="*/ 654844 w 1809750"/>
              <a:gd name="connsiteY165" fmla="*/ 3813511 h 4467225"/>
              <a:gd name="connsiteX166" fmla="*/ 628174 w 1809750"/>
              <a:gd name="connsiteY166" fmla="*/ 3989724 h 4467225"/>
              <a:gd name="connsiteX167" fmla="*/ 611981 w 1809750"/>
              <a:gd name="connsiteY167" fmla="*/ 4096404 h 4467225"/>
              <a:gd name="connsiteX168" fmla="*/ 595789 w 1809750"/>
              <a:gd name="connsiteY168" fmla="*/ 4204989 h 4467225"/>
              <a:gd name="connsiteX169" fmla="*/ 572929 w 1809750"/>
              <a:gd name="connsiteY169" fmla="*/ 4360246 h 4467225"/>
              <a:gd name="connsiteX170" fmla="*/ 571976 w 1809750"/>
              <a:gd name="connsiteY170" fmla="*/ 4365961 h 4467225"/>
              <a:gd name="connsiteX171" fmla="*/ 536734 w 1809750"/>
              <a:gd name="connsiteY171" fmla="*/ 4398346 h 4467225"/>
              <a:gd name="connsiteX172" fmla="*/ 410051 w 1809750"/>
              <a:gd name="connsiteY172" fmla="*/ 4390726 h 4467225"/>
              <a:gd name="connsiteX173" fmla="*/ 377666 w 1809750"/>
              <a:gd name="connsiteY173" fmla="*/ 4404061 h 4467225"/>
              <a:gd name="connsiteX174" fmla="*/ 359569 w 1809750"/>
              <a:gd name="connsiteY174" fmla="*/ 4412634 h 4467225"/>
              <a:gd name="connsiteX175" fmla="*/ 343376 w 1809750"/>
              <a:gd name="connsiteY175" fmla="*/ 4397394 h 4467225"/>
              <a:gd name="connsiteX176" fmla="*/ 319564 w 1809750"/>
              <a:gd name="connsiteY176" fmla="*/ 4374534 h 4467225"/>
              <a:gd name="connsiteX177" fmla="*/ 301466 w 1809750"/>
              <a:gd name="connsiteY177" fmla="*/ 4369771 h 4467225"/>
              <a:gd name="connsiteX178" fmla="*/ 276701 w 1809750"/>
              <a:gd name="connsiteY178" fmla="*/ 4385011 h 4467225"/>
              <a:gd name="connsiteX179" fmla="*/ 198596 w 1809750"/>
              <a:gd name="connsiteY179" fmla="*/ 4448829 h 4467225"/>
              <a:gd name="connsiteX180" fmla="*/ 78581 w 1809750"/>
              <a:gd name="connsiteY180" fmla="*/ 4447876 h 4467225"/>
              <a:gd name="connsiteX181" fmla="*/ 7144 w 1809750"/>
              <a:gd name="connsiteY181" fmla="*/ 4419301 h 4467225"/>
              <a:gd name="connsiteX182" fmla="*/ 10001 w 1809750"/>
              <a:gd name="connsiteY182" fmla="*/ 4380249 h 4467225"/>
              <a:gd name="connsiteX183" fmla="*/ 705326 w 1809750"/>
              <a:gd name="connsiteY183" fmla="*/ 762654 h 4467225"/>
              <a:gd name="connsiteX184" fmla="*/ 719614 w 1809750"/>
              <a:gd name="connsiteY184" fmla="*/ 792181 h 4467225"/>
              <a:gd name="connsiteX185" fmla="*/ 739616 w 1809750"/>
              <a:gd name="connsiteY185" fmla="*/ 840759 h 4467225"/>
              <a:gd name="connsiteX186" fmla="*/ 752951 w 1809750"/>
              <a:gd name="connsiteY186" fmla="*/ 867429 h 4467225"/>
              <a:gd name="connsiteX187" fmla="*/ 760571 w 1809750"/>
              <a:gd name="connsiteY187" fmla="*/ 945534 h 4467225"/>
              <a:gd name="connsiteX188" fmla="*/ 775811 w 1809750"/>
              <a:gd name="connsiteY188" fmla="*/ 1109364 h 4467225"/>
              <a:gd name="connsiteX189" fmla="*/ 866299 w 1809750"/>
              <a:gd name="connsiteY189" fmla="*/ 1383684 h 4467225"/>
              <a:gd name="connsiteX190" fmla="*/ 890111 w 1809750"/>
              <a:gd name="connsiteY190" fmla="*/ 1427499 h 4467225"/>
              <a:gd name="connsiteX191" fmla="*/ 914876 w 1809750"/>
              <a:gd name="connsiteY191" fmla="*/ 1369396 h 4467225"/>
              <a:gd name="connsiteX192" fmla="*/ 1006316 w 1809750"/>
              <a:gd name="connsiteY192" fmla="*/ 1135081 h 4467225"/>
              <a:gd name="connsiteX193" fmla="*/ 1058704 w 1809750"/>
              <a:gd name="connsiteY193" fmla="*/ 1014114 h 4467225"/>
              <a:gd name="connsiteX194" fmla="*/ 1060609 w 1809750"/>
              <a:gd name="connsiteY194" fmla="*/ 974109 h 4467225"/>
              <a:gd name="connsiteX195" fmla="*/ 1052989 w 1809750"/>
              <a:gd name="connsiteY195" fmla="*/ 881716 h 4467225"/>
              <a:gd name="connsiteX196" fmla="*/ 1063466 w 1809750"/>
              <a:gd name="connsiteY196" fmla="*/ 863619 h 4467225"/>
              <a:gd name="connsiteX197" fmla="*/ 1126331 w 1809750"/>
              <a:gd name="connsiteY197" fmla="*/ 804564 h 4467225"/>
              <a:gd name="connsiteX198" fmla="*/ 1206341 w 1809750"/>
              <a:gd name="connsiteY198" fmla="*/ 850284 h 4467225"/>
              <a:gd name="connsiteX199" fmla="*/ 1067276 w 1809750"/>
              <a:gd name="connsiteY199" fmla="*/ 633114 h 4467225"/>
              <a:gd name="connsiteX200" fmla="*/ 1049179 w 1809750"/>
              <a:gd name="connsiteY200" fmla="*/ 710266 h 4467225"/>
              <a:gd name="connsiteX201" fmla="*/ 1040606 w 1809750"/>
              <a:gd name="connsiteY201" fmla="*/ 776941 h 4467225"/>
              <a:gd name="connsiteX202" fmla="*/ 1030129 w 1809750"/>
              <a:gd name="connsiteY202" fmla="*/ 814089 h 4467225"/>
              <a:gd name="connsiteX203" fmla="*/ 997744 w 1809750"/>
              <a:gd name="connsiteY203" fmla="*/ 848379 h 4467225"/>
              <a:gd name="connsiteX204" fmla="*/ 904399 w 1809750"/>
              <a:gd name="connsiteY204" fmla="*/ 990301 h 4467225"/>
              <a:gd name="connsiteX205" fmla="*/ 897731 w 1809750"/>
              <a:gd name="connsiteY205" fmla="*/ 993159 h 4467225"/>
              <a:gd name="connsiteX206" fmla="*/ 878681 w 1809750"/>
              <a:gd name="connsiteY206" fmla="*/ 936009 h 4467225"/>
              <a:gd name="connsiteX207" fmla="*/ 818674 w 1809750"/>
              <a:gd name="connsiteY207" fmla="*/ 856951 h 4467225"/>
              <a:gd name="connsiteX208" fmla="*/ 780574 w 1809750"/>
              <a:gd name="connsiteY208" fmla="*/ 843616 h 4467225"/>
              <a:gd name="connsiteX209" fmla="*/ 797719 w 1809750"/>
              <a:gd name="connsiteY209" fmla="*/ 592156 h 4467225"/>
              <a:gd name="connsiteX210" fmla="*/ 634841 w 1809750"/>
              <a:gd name="connsiteY210" fmla="*/ 825519 h 4467225"/>
              <a:gd name="connsiteX211" fmla="*/ 705326 w 1809750"/>
              <a:gd name="connsiteY211" fmla="*/ 762654 h 4467225"/>
              <a:gd name="connsiteX212" fmla="*/ 1273969 w 1809750"/>
              <a:gd name="connsiteY212" fmla="*/ 1329391 h 4467225"/>
              <a:gd name="connsiteX213" fmla="*/ 1280636 w 1809750"/>
              <a:gd name="connsiteY213" fmla="*/ 1357014 h 4467225"/>
              <a:gd name="connsiteX214" fmla="*/ 1294924 w 1809750"/>
              <a:gd name="connsiteY214" fmla="*/ 1423689 h 4467225"/>
              <a:gd name="connsiteX215" fmla="*/ 1315879 w 1809750"/>
              <a:gd name="connsiteY215" fmla="*/ 1556086 h 4467225"/>
              <a:gd name="connsiteX216" fmla="*/ 1337786 w 1809750"/>
              <a:gd name="connsiteY216" fmla="*/ 1669434 h 4467225"/>
              <a:gd name="connsiteX217" fmla="*/ 1370171 w 1809750"/>
              <a:gd name="connsiteY217" fmla="*/ 1777066 h 4467225"/>
              <a:gd name="connsiteX218" fmla="*/ 1441609 w 1809750"/>
              <a:gd name="connsiteY218" fmla="*/ 1820881 h 4467225"/>
              <a:gd name="connsiteX219" fmla="*/ 1473041 w 1809750"/>
              <a:gd name="connsiteY219" fmla="*/ 1796116 h 4467225"/>
              <a:gd name="connsiteX220" fmla="*/ 1516856 w 1809750"/>
              <a:gd name="connsiteY220" fmla="*/ 1700866 h 4467225"/>
              <a:gd name="connsiteX221" fmla="*/ 1537811 w 1809750"/>
              <a:gd name="connsiteY221" fmla="*/ 1671339 h 4467225"/>
              <a:gd name="connsiteX222" fmla="*/ 1547336 w 1809750"/>
              <a:gd name="connsiteY222" fmla="*/ 1614189 h 4467225"/>
              <a:gd name="connsiteX223" fmla="*/ 1568291 w 1809750"/>
              <a:gd name="connsiteY223" fmla="*/ 1573231 h 4467225"/>
              <a:gd name="connsiteX224" fmla="*/ 1575911 w 1809750"/>
              <a:gd name="connsiteY224" fmla="*/ 1558944 h 4467225"/>
              <a:gd name="connsiteX225" fmla="*/ 1582579 w 1809750"/>
              <a:gd name="connsiteY225" fmla="*/ 1450359 h 4467225"/>
              <a:gd name="connsiteX226" fmla="*/ 1577816 w 1809750"/>
              <a:gd name="connsiteY226" fmla="*/ 1436071 h 4467225"/>
              <a:gd name="connsiteX227" fmla="*/ 1470184 w 1809750"/>
              <a:gd name="connsiteY227" fmla="*/ 1317009 h 4467225"/>
              <a:gd name="connsiteX228" fmla="*/ 1383506 w 1809750"/>
              <a:gd name="connsiteY228" fmla="*/ 1220806 h 4467225"/>
              <a:gd name="connsiteX229" fmla="*/ 1353026 w 1809750"/>
              <a:gd name="connsiteY229" fmla="*/ 1221759 h 4467225"/>
              <a:gd name="connsiteX230" fmla="*/ 1280636 w 1809750"/>
              <a:gd name="connsiteY230" fmla="*/ 1315104 h 4467225"/>
              <a:gd name="connsiteX231" fmla="*/ 1273969 w 1809750"/>
              <a:gd name="connsiteY231" fmla="*/ 1329391 h 4467225"/>
              <a:gd name="connsiteX232" fmla="*/ 599599 w 1809750"/>
              <a:gd name="connsiteY232" fmla="*/ 1884699 h 4467225"/>
              <a:gd name="connsiteX233" fmla="*/ 604361 w 1809750"/>
              <a:gd name="connsiteY233" fmla="*/ 1880889 h 4467225"/>
              <a:gd name="connsiteX234" fmla="*/ 596741 w 1809750"/>
              <a:gd name="connsiteY234" fmla="*/ 1858029 h 4467225"/>
              <a:gd name="connsiteX235" fmla="*/ 581501 w 1809750"/>
              <a:gd name="connsiteY235" fmla="*/ 1721821 h 4467225"/>
              <a:gd name="connsiteX236" fmla="*/ 583406 w 1809750"/>
              <a:gd name="connsiteY236" fmla="*/ 1673244 h 4467225"/>
              <a:gd name="connsiteX237" fmla="*/ 558641 w 1809750"/>
              <a:gd name="connsiteY237" fmla="*/ 1591329 h 4467225"/>
              <a:gd name="connsiteX238" fmla="*/ 555784 w 1809750"/>
              <a:gd name="connsiteY238" fmla="*/ 1568469 h 4467225"/>
              <a:gd name="connsiteX239" fmla="*/ 531019 w 1809750"/>
              <a:gd name="connsiteY239" fmla="*/ 1421784 h 4467225"/>
              <a:gd name="connsiteX240" fmla="*/ 503396 w 1809750"/>
              <a:gd name="connsiteY240" fmla="*/ 1333201 h 4467225"/>
              <a:gd name="connsiteX241" fmla="*/ 484346 w 1809750"/>
              <a:gd name="connsiteY241" fmla="*/ 1236046 h 4467225"/>
              <a:gd name="connsiteX242" fmla="*/ 472916 w 1809750"/>
              <a:gd name="connsiteY242" fmla="*/ 1215091 h 4467225"/>
              <a:gd name="connsiteX243" fmla="*/ 451009 w 1809750"/>
              <a:gd name="connsiteY243" fmla="*/ 1228426 h 4467225"/>
              <a:gd name="connsiteX244" fmla="*/ 431959 w 1809750"/>
              <a:gd name="connsiteY244" fmla="*/ 1271289 h 4467225"/>
              <a:gd name="connsiteX245" fmla="*/ 375761 w 1809750"/>
              <a:gd name="connsiteY245" fmla="*/ 1361776 h 4467225"/>
              <a:gd name="connsiteX246" fmla="*/ 330994 w 1809750"/>
              <a:gd name="connsiteY246" fmla="*/ 1464646 h 4467225"/>
              <a:gd name="connsiteX247" fmla="*/ 333851 w 1809750"/>
              <a:gd name="connsiteY247" fmla="*/ 1471314 h 4467225"/>
              <a:gd name="connsiteX248" fmla="*/ 353854 w 1809750"/>
              <a:gd name="connsiteY248" fmla="*/ 1544656 h 4467225"/>
              <a:gd name="connsiteX249" fmla="*/ 361474 w 1809750"/>
              <a:gd name="connsiteY249" fmla="*/ 1568469 h 4467225"/>
              <a:gd name="connsiteX250" fmla="*/ 390049 w 1809750"/>
              <a:gd name="connsiteY250" fmla="*/ 1656099 h 4467225"/>
              <a:gd name="connsiteX251" fmla="*/ 395764 w 1809750"/>
              <a:gd name="connsiteY251" fmla="*/ 1677054 h 4467225"/>
              <a:gd name="connsiteX252" fmla="*/ 474821 w 1809750"/>
              <a:gd name="connsiteY252" fmla="*/ 1826596 h 4467225"/>
              <a:gd name="connsiteX253" fmla="*/ 507206 w 1809750"/>
              <a:gd name="connsiteY253" fmla="*/ 1858029 h 4467225"/>
              <a:gd name="connsiteX254" fmla="*/ 558641 w 1809750"/>
              <a:gd name="connsiteY254" fmla="*/ 1866601 h 4467225"/>
              <a:gd name="connsiteX255" fmla="*/ 573881 w 1809750"/>
              <a:gd name="connsiteY255" fmla="*/ 1872316 h 4467225"/>
              <a:gd name="connsiteX256" fmla="*/ 599599 w 1809750"/>
              <a:gd name="connsiteY256" fmla="*/ 1884699 h 4467225"/>
              <a:gd name="connsiteX257" fmla="*/ 930116 w 1809750"/>
              <a:gd name="connsiteY257" fmla="*/ 1638954 h 4467225"/>
              <a:gd name="connsiteX258" fmla="*/ 905351 w 1809750"/>
              <a:gd name="connsiteY258" fmla="*/ 1617046 h 4467225"/>
              <a:gd name="connsiteX259" fmla="*/ 880586 w 1809750"/>
              <a:gd name="connsiteY259" fmla="*/ 1644669 h 4467225"/>
              <a:gd name="connsiteX260" fmla="*/ 903446 w 1809750"/>
              <a:gd name="connsiteY260" fmla="*/ 1670386 h 4467225"/>
              <a:gd name="connsiteX261" fmla="*/ 930116 w 1809750"/>
              <a:gd name="connsiteY261" fmla="*/ 1638954 h 4467225"/>
              <a:gd name="connsiteX262" fmla="*/ 912019 w 1809750"/>
              <a:gd name="connsiteY262" fmla="*/ 1539894 h 4467225"/>
              <a:gd name="connsiteX263" fmla="*/ 889159 w 1809750"/>
              <a:gd name="connsiteY263" fmla="*/ 1510366 h 4467225"/>
              <a:gd name="connsiteX264" fmla="*/ 871061 w 1809750"/>
              <a:gd name="connsiteY264" fmla="*/ 1535131 h 4467225"/>
              <a:gd name="connsiteX265" fmla="*/ 892969 w 1809750"/>
              <a:gd name="connsiteY265" fmla="*/ 1563706 h 4467225"/>
              <a:gd name="connsiteX266" fmla="*/ 912019 w 1809750"/>
              <a:gd name="connsiteY266" fmla="*/ 1539894 h 4467225"/>
              <a:gd name="connsiteX267" fmla="*/ 918686 w 1809750"/>
              <a:gd name="connsiteY267" fmla="*/ 1769446 h 4467225"/>
              <a:gd name="connsiteX268" fmla="*/ 946309 w 1809750"/>
              <a:gd name="connsiteY268" fmla="*/ 1741824 h 4467225"/>
              <a:gd name="connsiteX269" fmla="*/ 926306 w 1809750"/>
              <a:gd name="connsiteY269" fmla="*/ 1718964 h 4467225"/>
              <a:gd name="connsiteX270" fmla="*/ 897731 w 1809750"/>
              <a:gd name="connsiteY270" fmla="*/ 1738014 h 4467225"/>
              <a:gd name="connsiteX271" fmla="*/ 918686 w 1809750"/>
              <a:gd name="connsiteY271" fmla="*/ 1769446 h 446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809750" h="4467225">
                <a:moveTo>
                  <a:pt x="10001" y="4380249"/>
                </a:moveTo>
                <a:cubicBezTo>
                  <a:pt x="17621" y="4372629"/>
                  <a:pt x="25241" y="4363104"/>
                  <a:pt x="33814" y="4357389"/>
                </a:cubicBezTo>
                <a:cubicBezTo>
                  <a:pt x="44291" y="4350721"/>
                  <a:pt x="56674" y="4345959"/>
                  <a:pt x="68104" y="4343101"/>
                </a:cubicBezTo>
                <a:cubicBezTo>
                  <a:pt x="112871" y="4333576"/>
                  <a:pt x="125254" y="4304049"/>
                  <a:pt x="128111" y="4262139"/>
                </a:cubicBezTo>
                <a:cubicBezTo>
                  <a:pt x="131921" y="4206894"/>
                  <a:pt x="141446" y="4153554"/>
                  <a:pt x="157639" y="4100214"/>
                </a:cubicBezTo>
                <a:cubicBezTo>
                  <a:pt x="181451" y="4022109"/>
                  <a:pt x="199549" y="3943051"/>
                  <a:pt x="220504" y="3863994"/>
                </a:cubicBezTo>
                <a:cubicBezTo>
                  <a:pt x="226219" y="3843991"/>
                  <a:pt x="236696" y="3825894"/>
                  <a:pt x="242411" y="3805891"/>
                </a:cubicBezTo>
                <a:cubicBezTo>
                  <a:pt x="251936" y="3770649"/>
                  <a:pt x="260509" y="3735406"/>
                  <a:pt x="268129" y="3699211"/>
                </a:cubicBezTo>
                <a:cubicBezTo>
                  <a:pt x="288131" y="3606819"/>
                  <a:pt x="308134" y="3514426"/>
                  <a:pt x="328136" y="3422034"/>
                </a:cubicBezTo>
                <a:cubicBezTo>
                  <a:pt x="330041" y="3413461"/>
                  <a:pt x="328136" y="3404889"/>
                  <a:pt x="327184" y="3396316"/>
                </a:cubicBezTo>
                <a:cubicBezTo>
                  <a:pt x="327184" y="3391554"/>
                  <a:pt x="326231" y="3386791"/>
                  <a:pt x="328136" y="3382029"/>
                </a:cubicBezTo>
                <a:cubicBezTo>
                  <a:pt x="342424" y="3341071"/>
                  <a:pt x="356711" y="3300114"/>
                  <a:pt x="370999" y="3260109"/>
                </a:cubicBezTo>
                <a:cubicBezTo>
                  <a:pt x="375761" y="3247726"/>
                  <a:pt x="379571" y="3235344"/>
                  <a:pt x="386239" y="3223914"/>
                </a:cubicBezTo>
                <a:cubicBezTo>
                  <a:pt x="405289" y="3191529"/>
                  <a:pt x="408146" y="3157239"/>
                  <a:pt x="406241" y="3121996"/>
                </a:cubicBezTo>
                <a:cubicBezTo>
                  <a:pt x="404336" y="3091516"/>
                  <a:pt x="411956" y="3063894"/>
                  <a:pt x="423386" y="3035319"/>
                </a:cubicBezTo>
                <a:cubicBezTo>
                  <a:pt x="430054" y="3019126"/>
                  <a:pt x="431959" y="3001029"/>
                  <a:pt x="434816" y="2983884"/>
                </a:cubicBezTo>
                <a:cubicBezTo>
                  <a:pt x="444341" y="2928639"/>
                  <a:pt x="452914" y="2873394"/>
                  <a:pt x="461486" y="2818149"/>
                </a:cubicBezTo>
                <a:cubicBezTo>
                  <a:pt x="463391" y="2806719"/>
                  <a:pt x="469106" y="2796241"/>
                  <a:pt x="471011" y="2784811"/>
                </a:cubicBezTo>
                <a:cubicBezTo>
                  <a:pt x="473869" y="2767666"/>
                  <a:pt x="476726" y="2749569"/>
                  <a:pt x="476726" y="2732424"/>
                </a:cubicBezTo>
                <a:cubicBezTo>
                  <a:pt x="476726" y="2700991"/>
                  <a:pt x="472916" y="2670511"/>
                  <a:pt x="495776" y="2643841"/>
                </a:cubicBezTo>
                <a:cubicBezTo>
                  <a:pt x="500539" y="2639079"/>
                  <a:pt x="503396" y="2631459"/>
                  <a:pt x="503396" y="2624791"/>
                </a:cubicBezTo>
                <a:cubicBezTo>
                  <a:pt x="504349" y="2595264"/>
                  <a:pt x="503396" y="2566689"/>
                  <a:pt x="504349" y="2537161"/>
                </a:cubicBezTo>
                <a:cubicBezTo>
                  <a:pt x="504349" y="2525731"/>
                  <a:pt x="509111" y="2514301"/>
                  <a:pt x="511016" y="2502871"/>
                </a:cubicBezTo>
                <a:cubicBezTo>
                  <a:pt x="520541" y="2432386"/>
                  <a:pt x="530066" y="2360949"/>
                  <a:pt x="538639" y="2290464"/>
                </a:cubicBezTo>
                <a:cubicBezTo>
                  <a:pt x="539591" y="2279986"/>
                  <a:pt x="539591" y="2269509"/>
                  <a:pt x="539591" y="2259984"/>
                </a:cubicBezTo>
                <a:cubicBezTo>
                  <a:pt x="538639" y="2244744"/>
                  <a:pt x="540544" y="2232361"/>
                  <a:pt x="559594" y="2226646"/>
                </a:cubicBezTo>
                <a:cubicBezTo>
                  <a:pt x="547211" y="2211406"/>
                  <a:pt x="545306" y="2198071"/>
                  <a:pt x="558641" y="2183784"/>
                </a:cubicBezTo>
                <a:cubicBezTo>
                  <a:pt x="561499" y="2180926"/>
                  <a:pt x="562451" y="2173306"/>
                  <a:pt x="561499" y="2168544"/>
                </a:cubicBezTo>
                <a:cubicBezTo>
                  <a:pt x="559594" y="2146636"/>
                  <a:pt x="556736" y="2124729"/>
                  <a:pt x="554831" y="2102821"/>
                </a:cubicBezTo>
                <a:cubicBezTo>
                  <a:pt x="553879" y="2085676"/>
                  <a:pt x="546259" y="2080914"/>
                  <a:pt x="529114" y="2085676"/>
                </a:cubicBezTo>
                <a:cubicBezTo>
                  <a:pt x="517684" y="2088534"/>
                  <a:pt x="505301" y="2089486"/>
                  <a:pt x="493871" y="2092344"/>
                </a:cubicBezTo>
                <a:cubicBezTo>
                  <a:pt x="493871" y="2089486"/>
                  <a:pt x="492919" y="2086629"/>
                  <a:pt x="492919" y="2084724"/>
                </a:cubicBezTo>
                <a:cubicBezTo>
                  <a:pt x="502444" y="2082819"/>
                  <a:pt x="511016" y="2081866"/>
                  <a:pt x="520541" y="2079961"/>
                </a:cubicBezTo>
                <a:cubicBezTo>
                  <a:pt x="520541" y="2078056"/>
                  <a:pt x="520541" y="2077104"/>
                  <a:pt x="520541" y="2075199"/>
                </a:cubicBezTo>
                <a:cubicBezTo>
                  <a:pt x="507206" y="2072341"/>
                  <a:pt x="493871" y="2068531"/>
                  <a:pt x="474821" y="2063769"/>
                </a:cubicBezTo>
                <a:cubicBezTo>
                  <a:pt x="478631" y="2045671"/>
                  <a:pt x="479584" y="2025669"/>
                  <a:pt x="488156" y="2009476"/>
                </a:cubicBezTo>
                <a:cubicBezTo>
                  <a:pt x="511016" y="1964709"/>
                  <a:pt x="541496" y="1926609"/>
                  <a:pt x="579596" y="1892319"/>
                </a:cubicBezTo>
                <a:cubicBezTo>
                  <a:pt x="568166" y="1875174"/>
                  <a:pt x="551974" y="1874221"/>
                  <a:pt x="533876" y="1886604"/>
                </a:cubicBezTo>
                <a:cubicBezTo>
                  <a:pt x="527209" y="1890414"/>
                  <a:pt x="520541" y="1894224"/>
                  <a:pt x="513874" y="1897081"/>
                </a:cubicBezTo>
                <a:cubicBezTo>
                  <a:pt x="489109" y="1906606"/>
                  <a:pt x="471964" y="1922799"/>
                  <a:pt x="461486" y="1948516"/>
                </a:cubicBezTo>
                <a:cubicBezTo>
                  <a:pt x="451961" y="1973281"/>
                  <a:pt x="435769" y="1995189"/>
                  <a:pt x="420529" y="2017096"/>
                </a:cubicBezTo>
                <a:cubicBezTo>
                  <a:pt x="409099" y="2035194"/>
                  <a:pt x="413861" y="2044719"/>
                  <a:pt x="432911" y="2049481"/>
                </a:cubicBezTo>
                <a:cubicBezTo>
                  <a:pt x="434816" y="2050434"/>
                  <a:pt x="437674" y="2051386"/>
                  <a:pt x="444341" y="2054244"/>
                </a:cubicBezTo>
                <a:cubicBezTo>
                  <a:pt x="430054" y="2056149"/>
                  <a:pt x="420529" y="2058054"/>
                  <a:pt x="410051" y="2059959"/>
                </a:cubicBezTo>
                <a:cubicBezTo>
                  <a:pt x="411004" y="2067579"/>
                  <a:pt x="411956" y="2074246"/>
                  <a:pt x="412909" y="2079961"/>
                </a:cubicBezTo>
                <a:cubicBezTo>
                  <a:pt x="411956" y="2081866"/>
                  <a:pt x="410051" y="2082819"/>
                  <a:pt x="409099" y="2084724"/>
                </a:cubicBezTo>
                <a:cubicBezTo>
                  <a:pt x="401479" y="2079961"/>
                  <a:pt x="391954" y="2076151"/>
                  <a:pt x="387191" y="2069484"/>
                </a:cubicBezTo>
                <a:cubicBezTo>
                  <a:pt x="378619" y="2057101"/>
                  <a:pt x="373856" y="2042814"/>
                  <a:pt x="366236" y="2029479"/>
                </a:cubicBezTo>
                <a:cubicBezTo>
                  <a:pt x="361474" y="2020906"/>
                  <a:pt x="355759" y="2011381"/>
                  <a:pt x="348139" y="2004714"/>
                </a:cubicBezTo>
                <a:cubicBezTo>
                  <a:pt x="333851" y="1991379"/>
                  <a:pt x="322421" y="1980901"/>
                  <a:pt x="322421" y="1957089"/>
                </a:cubicBezTo>
                <a:cubicBezTo>
                  <a:pt x="322421" y="1940896"/>
                  <a:pt x="301466" y="1925656"/>
                  <a:pt x="289084" y="1910416"/>
                </a:cubicBezTo>
                <a:cubicBezTo>
                  <a:pt x="279559" y="1898986"/>
                  <a:pt x="270034" y="1887556"/>
                  <a:pt x="259556" y="1877079"/>
                </a:cubicBezTo>
                <a:cubicBezTo>
                  <a:pt x="261461" y="1875174"/>
                  <a:pt x="262414" y="1874221"/>
                  <a:pt x="264319" y="1872316"/>
                </a:cubicBezTo>
                <a:cubicBezTo>
                  <a:pt x="267176" y="1874221"/>
                  <a:pt x="270986" y="1877079"/>
                  <a:pt x="278606" y="1881841"/>
                </a:cubicBezTo>
                <a:cubicBezTo>
                  <a:pt x="219551" y="1784686"/>
                  <a:pt x="189071" y="1680864"/>
                  <a:pt x="149066" y="1581804"/>
                </a:cubicBezTo>
                <a:cubicBezTo>
                  <a:pt x="132874" y="1542751"/>
                  <a:pt x="121444" y="1502746"/>
                  <a:pt x="109061" y="1461789"/>
                </a:cubicBezTo>
                <a:cubicBezTo>
                  <a:pt x="106204" y="1451311"/>
                  <a:pt x="105251" y="1439881"/>
                  <a:pt x="106204" y="1429404"/>
                </a:cubicBezTo>
                <a:cubicBezTo>
                  <a:pt x="107156" y="1403686"/>
                  <a:pt x="107156" y="1377969"/>
                  <a:pt x="111919" y="1353204"/>
                </a:cubicBezTo>
                <a:cubicBezTo>
                  <a:pt x="115729" y="1336059"/>
                  <a:pt x="123349" y="1317009"/>
                  <a:pt x="133826" y="1303674"/>
                </a:cubicBezTo>
                <a:cubicBezTo>
                  <a:pt x="167164" y="1260811"/>
                  <a:pt x="190024" y="1213186"/>
                  <a:pt x="206216" y="1160799"/>
                </a:cubicBezTo>
                <a:cubicBezTo>
                  <a:pt x="209074" y="1151274"/>
                  <a:pt x="214789" y="1141749"/>
                  <a:pt x="220504" y="1133176"/>
                </a:cubicBezTo>
                <a:cubicBezTo>
                  <a:pt x="229076" y="1117936"/>
                  <a:pt x="238601" y="1104601"/>
                  <a:pt x="246221" y="1089361"/>
                </a:cubicBezTo>
                <a:cubicBezTo>
                  <a:pt x="264319" y="1055071"/>
                  <a:pt x="282416" y="1020781"/>
                  <a:pt x="299561" y="986491"/>
                </a:cubicBezTo>
                <a:cubicBezTo>
                  <a:pt x="315754" y="955059"/>
                  <a:pt x="330994" y="922674"/>
                  <a:pt x="347186" y="891241"/>
                </a:cubicBezTo>
                <a:cubicBezTo>
                  <a:pt x="355759" y="875049"/>
                  <a:pt x="368141" y="861714"/>
                  <a:pt x="365284" y="840759"/>
                </a:cubicBezTo>
                <a:cubicBezTo>
                  <a:pt x="364331" y="834091"/>
                  <a:pt x="369094" y="824566"/>
                  <a:pt x="372904" y="817899"/>
                </a:cubicBezTo>
                <a:cubicBezTo>
                  <a:pt x="384334" y="795039"/>
                  <a:pt x="396716" y="773131"/>
                  <a:pt x="407194" y="750271"/>
                </a:cubicBezTo>
                <a:cubicBezTo>
                  <a:pt x="416719" y="728364"/>
                  <a:pt x="437674" y="725506"/>
                  <a:pt x="456724" y="719791"/>
                </a:cubicBezTo>
                <a:cubicBezTo>
                  <a:pt x="494824" y="708361"/>
                  <a:pt x="534829" y="699789"/>
                  <a:pt x="571024" y="684549"/>
                </a:cubicBezTo>
                <a:cubicBezTo>
                  <a:pt x="606266" y="670261"/>
                  <a:pt x="638651" y="650259"/>
                  <a:pt x="671036" y="632161"/>
                </a:cubicBezTo>
                <a:cubicBezTo>
                  <a:pt x="676751" y="629304"/>
                  <a:pt x="681514" y="620731"/>
                  <a:pt x="683419" y="614064"/>
                </a:cubicBezTo>
                <a:cubicBezTo>
                  <a:pt x="688181" y="592156"/>
                  <a:pt x="691991" y="570249"/>
                  <a:pt x="693896" y="548341"/>
                </a:cubicBezTo>
                <a:cubicBezTo>
                  <a:pt x="696754" y="512146"/>
                  <a:pt x="698659" y="474999"/>
                  <a:pt x="699611" y="438804"/>
                </a:cubicBezTo>
                <a:cubicBezTo>
                  <a:pt x="699611" y="420706"/>
                  <a:pt x="691991" y="401656"/>
                  <a:pt x="694849" y="383559"/>
                </a:cubicBezTo>
                <a:cubicBezTo>
                  <a:pt x="699611" y="349269"/>
                  <a:pt x="708184" y="314979"/>
                  <a:pt x="717709" y="281641"/>
                </a:cubicBezTo>
                <a:cubicBezTo>
                  <a:pt x="726281" y="250209"/>
                  <a:pt x="736759" y="218776"/>
                  <a:pt x="747236" y="187344"/>
                </a:cubicBezTo>
                <a:cubicBezTo>
                  <a:pt x="750094" y="178771"/>
                  <a:pt x="756761" y="170198"/>
                  <a:pt x="762476" y="163531"/>
                </a:cubicBezTo>
                <a:cubicBezTo>
                  <a:pt x="783431" y="138766"/>
                  <a:pt x="804386" y="115906"/>
                  <a:pt x="824389" y="91141"/>
                </a:cubicBezTo>
                <a:cubicBezTo>
                  <a:pt x="836771" y="75901"/>
                  <a:pt x="845344" y="57804"/>
                  <a:pt x="857726" y="42564"/>
                </a:cubicBezTo>
                <a:cubicBezTo>
                  <a:pt x="861536" y="37801"/>
                  <a:pt x="872014" y="37801"/>
                  <a:pt x="879634" y="35896"/>
                </a:cubicBezTo>
                <a:cubicBezTo>
                  <a:pt x="888206" y="33991"/>
                  <a:pt x="899636" y="34943"/>
                  <a:pt x="904399" y="30181"/>
                </a:cubicBezTo>
                <a:cubicBezTo>
                  <a:pt x="927259" y="7321"/>
                  <a:pt x="952024" y="2558"/>
                  <a:pt x="982504" y="11131"/>
                </a:cubicBezTo>
                <a:cubicBezTo>
                  <a:pt x="1008221" y="18751"/>
                  <a:pt x="1033939" y="16846"/>
                  <a:pt x="1059656" y="31134"/>
                </a:cubicBezTo>
                <a:cubicBezTo>
                  <a:pt x="1139666" y="75901"/>
                  <a:pt x="1187291" y="146386"/>
                  <a:pt x="1208246" y="231159"/>
                </a:cubicBezTo>
                <a:cubicBezTo>
                  <a:pt x="1227296" y="307359"/>
                  <a:pt x="1229201" y="387369"/>
                  <a:pt x="1225391" y="466426"/>
                </a:cubicBezTo>
                <a:cubicBezTo>
                  <a:pt x="1225391" y="470236"/>
                  <a:pt x="1224439" y="473094"/>
                  <a:pt x="1224439" y="476904"/>
                </a:cubicBezTo>
                <a:cubicBezTo>
                  <a:pt x="1239679" y="540721"/>
                  <a:pt x="1229201" y="605491"/>
                  <a:pt x="1233011" y="670261"/>
                </a:cubicBezTo>
                <a:cubicBezTo>
                  <a:pt x="1234916" y="715029"/>
                  <a:pt x="1238726" y="713124"/>
                  <a:pt x="1278731" y="721696"/>
                </a:cubicBezTo>
                <a:cubicBezTo>
                  <a:pt x="1301591" y="726459"/>
                  <a:pt x="1325404" y="725506"/>
                  <a:pt x="1348264" y="732174"/>
                </a:cubicBezTo>
                <a:cubicBezTo>
                  <a:pt x="1360646" y="735031"/>
                  <a:pt x="1373029" y="745509"/>
                  <a:pt x="1381601" y="755986"/>
                </a:cubicBezTo>
                <a:cubicBezTo>
                  <a:pt x="1393031" y="769321"/>
                  <a:pt x="1400651" y="786466"/>
                  <a:pt x="1409224" y="801706"/>
                </a:cubicBezTo>
                <a:cubicBezTo>
                  <a:pt x="1413034" y="807421"/>
                  <a:pt x="1417796" y="814089"/>
                  <a:pt x="1417796" y="820756"/>
                </a:cubicBezTo>
                <a:cubicBezTo>
                  <a:pt x="1414939" y="847426"/>
                  <a:pt x="1433036" y="861714"/>
                  <a:pt x="1447324" y="879811"/>
                </a:cubicBezTo>
                <a:cubicBezTo>
                  <a:pt x="1481614" y="923626"/>
                  <a:pt x="1514951" y="967441"/>
                  <a:pt x="1549241" y="1010304"/>
                </a:cubicBezTo>
                <a:cubicBezTo>
                  <a:pt x="1558766" y="1021734"/>
                  <a:pt x="1570196" y="1032211"/>
                  <a:pt x="1579721" y="1043641"/>
                </a:cubicBezTo>
                <a:cubicBezTo>
                  <a:pt x="1598771" y="1066501"/>
                  <a:pt x="1615916" y="1090314"/>
                  <a:pt x="1634014" y="1114126"/>
                </a:cubicBezTo>
                <a:cubicBezTo>
                  <a:pt x="1670209" y="1160799"/>
                  <a:pt x="1707356" y="1207471"/>
                  <a:pt x="1742599" y="1255096"/>
                </a:cubicBezTo>
                <a:cubicBezTo>
                  <a:pt x="1754981" y="1272241"/>
                  <a:pt x="1763554" y="1293196"/>
                  <a:pt x="1774031" y="1312246"/>
                </a:cubicBezTo>
                <a:cubicBezTo>
                  <a:pt x="1781651" y="1326534"/>
                  <a:pt x="1790224" y="1340821"/>
                  <a:pt x="1797844" y="1354156"/>
                </a:cubicBezTo>
                <a:cubicBezTo>
                  <a:pt x="1800701" y="1359871"/>
                  <a:pt x="1806416" y="1366539"/>
                  <a:pt x="1806416" y="1372254"/>
                </a:cubicBezTo>
                <a:cubicBezTo>
                  <a:pt x="1805464" y="1400829"/>
                  <a:pt x="1807369" y="1429404"/>
                  <a:pt x="1801654" y="1457026"/>
                </a:cubicBezTo>
                <a:cubicBezTo>
                  <a:pt x="1791176" y="1507509"/>
                  <a:pt x="1776889" y="1557991"/>
                  <a:pt x="1762601" y="1607521"/>
                </a:cubicBezTo>
                <a:cubicBezTo>
                  <a:pt x="1756886" y="1627524"/>
                  <a:pt x="1747361" y="1645621"/>
                  <a:pt x="1740694" y="1665624"/>
                </a:cubicBezTo>
                <a:cubicBezTo>
                  <a:pt x="1727359" y="1705629"/>
                  <a:pt x="1714024" y="1746586"/>
                  <a:pt x="1700689" y="1787544"/>
                </a:cubicBezTo>
                <a:cubicBezTo>
                  <a:pt x="1699736" y="1789449"/>
                  <a:pt x="1697831" y="1792306"/>
                  <a:pt x="1698784" y="1793259"/>
                </a:cubicBezTo>
                <a:cubicBezTo>
                  <a:pt x="1713071" y="1820881"/>
                  <a:pt x="1687354" y="1842789"/>
                  <a:pt x="1686401" y="1869459"/>
                </a:cubicBezTo>
                <a:cubicBezTo>
                  <a:pt x="1666399" y="1868506"/>
                  <a:pt x="1658779" y="1881841"/>
                  <a:pt x="1653064" y="1898034"/>
                </a:cubicBezTo>
                <a:cubicBezTo>
                  <a:pt x="1639729" y="1934229"/>
                  <a:pt x="1624489" y="1969471"/>
                  <a:pt x="1609249" y="2004714"/>
                </a:cubicBezTo>
                <a:cubicBezTo>
                  <a:pt x="1601629" y="2023764"/>
                  <a:pt x="1583531" y="2024716"/>
                  <a:pt x="1568291" y="2011381"/>
                </a:cubicBezTo>
                <a:cubicBezTo>
                  <a:pt x="1560671" y="2004714"/>
                  <a:pt x="1548289" y="2002809"/>
                  <a:pt x="1535906" y="1998046"/>
                </a:cubicBezTo>
                <a:cubicBezTo>
                  <a:pt x="1550194" y="1987569"/>
                  <a:pt x="1565434" y="1977091"/>
                  <a:pt x="1582579" y="1964709"/>
                </a:cubicBezTo>
                <a:cubicBezTo>
                  <a:pt x="1554004" y="1935181"/>
                  <a:pt x="1526381" y="1907559"/>
                  <a:pt x="1499711" y="1878984"/>
                </a:cubicBezTo>
                <a:cubicBezTo>
                  <a:pt x="1494949" y="1874221"/>
                  <a:pt x="1491139" y="1870411"/>
                  <a:pt x="1486376" y="1865649"/>
                </a:cubicBezTo>
                <a:cubicBezTo>
                  <a:pt x="1463516" y="1838979"/>
                  <a:pt x="1461611" y="1838026"/>
                  <a:pt x="1426369" y="1834216"/>
                </a:cubicBezTo>
                <a:cubicBezTo>
                  <a:pt x="1443514" y="1858029"/>
                  <a:pt x="1464469" y="1881841"/>
                  <a:pt x="1479709" y="1908511"/>
                </a:cubicBezTo>
                <a:cubicBezTo>
                  <a:pt x="1493044" y="1932324"/>
                  <a:pt x="1502569" y="1958041"/>
                  <a:pt x="1511141" y="1983759"/>
                </a:cubicBezTo>
                <a:cubicBezTo>
                  <a:pt x="1513999" y="1991379"/>
                  <a:pt x="1509236" y="2001856"/>
                  <a:pt x="1507331" y="2011381"/>
                </a:cubicBezTo>
                <a:cubicBezTo>
                  <a:pt x="1499711" y="2009476"/>
                  <a:pt x="1492091" y="2009476"/>
                  <a:pt x="1484471" y="2006619"/>
                </a:cubicBezTo>
                <a:cubicBezTo>
                  <a:pt x="1446371" y="1991379"/>
                  <a:pt x="1442561" y="1993284"/>
                  <a:pt x="1446371" y="2034241"/>
                </a:cubicBezTo>
                <a:cubicBezTo>
                  <a:pt x="1449229" y="2063769"/>
                  <a:pt x="1458754" y="2092344"/>
                  <a:pt x="1463516" y="2120919"/>
                </a:cubicBezTo>
                <a:cubicBezTo>
                  <a:pt x="1468279" y="2147589"/>
                  <a:pt x="1475899" y="2174259"/>
                  <a:pt x="1468279" y="2202834"/>
                </a:cubicBezTo>
                <a:cubicBezTo>
                  <a:pt x="1464469" y="2217121"/>
                  <a:pt x="1473041" y="2235219"/>
                  <a:pt x="1472089" y="2251411"/>
                </a:cubicBezTo>
                <a:cubicBezTo>
                  <a:pt x="1472089" y="2299036"/>
                  <a:pt x="1471136" y="2346661"/>
                  <a:pt x="1468279" y="2393334"/>
                </a:cubicBezTo>
                <a:cubicBezTo>
                  <a:pt x="1464469" y="2463819"/>
                  <a:pt x="1458754" y="2535256"/>
                  <a:pt x="1453991" y="2605741"/>
                </a:cubicBezTo>
                <a:cubicBezTo>
                  <a:pt x="1449229" y="2676226"/>
                  <a:pt x="1443514" y="2745759"/>
                  <a:pt x="1438751" y="2816244"/>
                </a:cubicBezTo>
                <a:cubicBezTo>
                  <a:pt x="1435894" y="2864821"/>
                  <a:pt x="1433989" y="2914351"/>
                  <a:pt x="1432084" y="2962929"/>
                </a:cubicBezTo>
                <a:cubicBezTo>
                  <a:pt x="1429226" y="3047701"/>
                  <a:pt x="1427321" y="3132474"/>
                  <a:pt x="1424464" y="3218199"/>
                </a:cubicBezTo>
                <a:cubicBezTo>
                  <a:pt x="1422559" y="3271539"/>
                  <a:pt x="1416844" y="3325831"/>
                  <a:pt x="1418749" y="3379171"/>
                </a:cubicBezTo>
                <a:cubicBezTo>
                  <a:pt x="1426369" y="3532524"/>
                  <a:pt x="1432084" y="3684924"/>
                  <a:pt x="1428274" y="3838276"/>
                </a:cubicBezTo>
                <a:cubicBezTo>
                  <a:pt x="1426369" y="3898284"/>
                  <a:pt x="1419701" y="3957339"/>
                  <a:pt x="1414939" y="4017346"/>
                </a:cubicBezTo>
                <a:cubicBezTo>
                  <a:pt x="1412081" y="4055446"/>
                  <a:pt x="1410176" y="4092594"/>
                  <a:pt x="1406366" y="4130694"/>
                </a:cubicBezTo>
                <a:cubicBezTo>
                  <a:pt x="1402556" y="4168794"/>
                  <a:pt x="1398746" y="4205941"/>
                  <a:pt x="1394936" y="4244041"/>
                </a:cubicBezTo>
                <a:cubicBezTo>
                  <a:pt x="1393984" y="4253566"/>
                  <a:pt x="1393031" y="4263091"/>
                  <a:pt x="1393031" y="4272616"/>
                </a:cubicBezTo>
                <a:cubicBezTo>
                  <a:pt x="1390174" y="4311669"/>
                  <a:pt x="1388269" y="4350721"/>
                  <a:pt x="1384459" y="4389774"/>
                </a:cubicBezTo>
                <a:cubicBezTo>
                  <a:pt x="1384459" y="4394536"/>
                  <a:pt x="1373981" y="4402156"/>
                  <a:pt x="1368266" y="4402156"/>
                </a:cubicBezTo>
                <a:cubicBezTo>
                  <a:pt x="1348264" y="4404061"/>
                  <a:pt x="1328261" y="4403109"/>
                  <a:pt x="1309211" y="4403109"/>
                </a:cubicBezTo>
                <a:cubicBezTo>
                  <a:pt x="1299686" y="4448829"/>
                  <a:pt x="1286351" y="4459306"/>
                  <a:pt x="1240631" y="4461211"/>
                </a:cubicBezTo>
                <a:cubicBezTo>
                  <a:pt x="1200626" y="4463116"/>
                  <a:pt x="1161574" y="4465974"/>
                  <a:pt x="1121569" y="4468831"/>
                </a:cubicBezTo>
                <a:cubicBezTo>
                  <a:pt x="1104424" y="4469784"/>
                  <a:pt x="1094899" y="4465021"/>
                  <a:pt x="1091089" y="4445971"/>
                </a:cubicBezTo>
                <a:cubicBezTo>
                  <a:pt x="1084421" y="4417396"/>
                  <a:pt x="1073944" y="4388821"/>
                  <a:pt x="1068229" y="4360246"/>
                </a:cubicBezTo>
                <a:cubicBezTo>
                  <a:pt x="1061561" y="4326909"/>
                  <a:pt x="1053941" y="4292619"/>
                  <a:pt x="1052989" y="4259281"/>
                </a:cubicBezTo>
                <a:cubicBezTo>
                  <a:pt x="1052989" y="4238326"/>
                  <a:pt x="1065371" y="4217371"/>
                  <a:pt x="1070134" y="4195464"/>
                </a:cubicBezTo>
                <a:cubicBezTo>
                  <a:pt x="1075849" y="4165936"/>
                  <a:pt x="1082516" y="4136409"/>
                  <a:pt x="1084421" y="4105929"/>
                </a:cubicBezTo>
                <a:cubicBezTo>
                  <a:pt x="1086326" y="4059256"/>
                  <a:pt x="1084421" y="4011631"/>
                  <a:pt x="1085374" y="3964959"/>
                </a:cubicBezTo>
                <a:cubicBezTo>
                  <a:pt x="1086326" y="3898284"/>
                  <a:pt x="1089184" y="3830656"/>
                  <a:pt x="1090136" y="3763981"/>
                </a:cubicBezTo>
                <a:cubicBezTo>
                  <a:pt x="1091089" y="3701116"/>
                  <a:pt x="1090136" y="3638251"/>
                  <a:pt x="1090136" y="3575386"/>
                </a:cubicBezTo>
                <a:cubicBezTo>
                  <a:pt x="1090136" y="3530619"/>
                  <a:pt x="1091089" y="3485851"/>
                  <a:pt x="1091089" y="3440131"/>
                </a:cubicBezTo>
                <a:cubicBezTo>
                  <a:pt x="1091089" y="3425844"/>
                  <a:pt x="1086326" y="3412509"/>
                  <a:pt x="1084421" y="3398221"/>
                </a:cubicBezTo>
                <a:cubicBezTo>
                  <a:pt x="1083469" y="3393459"/>
                  <a:pt x="1083469" y="3388696"/>
                  <a:pt x="1083469" y="3383934"/>
                </a:cubicBezTo>
                <a:cubicBezTo>
                  <a:pt x="1085374" y="3297256"/>
                  <a:pt x="1089184" y="3209626"/>
                  <a:pt x="1088231" y="3122949"/>
                </a:cubicBezTo>
                <a:cubicBezTo>
                  <a:pt x="1087279" y="3051511"/>
                  <a:pt x="1082516" y="2980074"/>
                  <a:pt x="1075849" y="2908636"/>
                </a:cubicBezTo>
                <a:cubicBezTo>
                  <a:pt x="1068229" y="2823864"/>
                  <a:pt x="1058704" y="2739091"/>
                  <a:pt x="1047274" y="2654319"/>
                </a:cubicBezTo>
                <a:cubicBezTo>
                  <a:pt x="1042511" y="2615266"/>
                  <a:pt x="1032986" y="2577166"/>
                  <a:pt x="1026319" y="2539066"/>
                </a:cubicBezTo>
                <a:cubicBezTo>
                  <a:pt x="1024414" y="2529541"/>
                  <a:pt x="1025366" y="2520016"/>
                  <a:pt x="1023461" y="2510491"/>
                </a:cubicBezTo>
                <a:cubicBezTo>
                  <a:pt x="1022509" y="2502871"/>
                  <a:pt x="1017746" y="2496204"/>
                  <a:pt x="1015841" y="2488584"/>
                </a:cubicBezTo>
                <a:cubicBezTo>
                  <a:pt x="1012984" y="2478106"/>
                  <a:pt x="1008221" y="2466676"/>
                  <a:pt x="1009174" y="2457151"/>
                </a:cubicBezTo>
                <a:cubicBezTo>
                  <a:pt x="1013936" y="2425719"/>
                  <a:pt x="1014889" y="2425719"/>
                  <a:pt x="1002506" y="2400001"/>
                </a:cubicBezTo>
                <a:cubicBezTo>
                  <a:pt x="989171" y="2401906"/>
                  <a:pt x="982504" y="2405716"/>
                  <a:pt x="977741" y="2420956"/>
                </a:cubicBezTo>
                <a:cubicBezTo>
                  <a:pt x="952976" y="2509539"/>
                  <a:pt x="930116" y="2598121"/>
                  <a:pt x="898684" y="2683846"/>
                </a:cubicBezTo>
                <a:cubicBezTo>
                  <a:pt x="859631" y="2787669"/>
                  <a:pt x="824389" y="2892444"/>
                  <a:pt x="799624" y="3000076"/>
                </a:cubicBezTo>
                <a:cubicBezTo>
                  <a:pt x="776764" y="3101041"/>
                  <a:pt x="759619" y="3202959"/>
                  <a:pt x="741521" y="3304876"/>
                </a:cubicBezTo>
                <a:cubicBezTo>
                  <a:pt x="736759" y="3330594"/>
                  <a:pt x="739616" y="3358216"/>
                  <a:pt x="736759" y="3384886"/>
                </a:cubicBezTo>
                <a:cubicBezTo>
                  <a:pt x="735806" y="3396316"/>
                  <a:pt x="727234" y="3407746"/>
                  <a:pt x="725329" y="3419176"/>
                </a:cubicBezTo>
                <a:cubicBezTo>
                  <a:pt x="717709" y="3455371"/>
                  <a:pt x="711994" y="3492519"/>
                  <a:pt x="705326" y="3529666"/>
                </a:cubicBezTo>
                <a:cubicBezTo>
                  <a:pt x="696754" y="3573481"/>
                  <a:pt x="687229" y="3617296"/>
                  <a:pt x="679609" y="3662064"/>
                </a:cubicBezTo>
                <a:cubicBezTo>
                  <a:pt x="671036" y="3712546"/>
                  <a:pt x="662464" y="3763029"/>
                  <a:pt x="654844" y="3813511"/>
                </a:cubicBezTo>
                <a:cubicBezTo>
                  <a:pt x="645319" y="3871614"/>
                  <a:pt x="636746" y="3930669"/>
                  <a:pt x="628174" y="3989724"/>
                </a:cubicBezTo>
                <a:cubicBezTo>
                  <a:pt x="622459" y="4024966"/>
                  <a:pt x="617696" y="4060209"/>
                  <a:pt x="611981" y="4096404"/>
                </a:cubicBezTo>
                <a:cubicBezTo>
                  <a:pt x="606266" y="4132599"/>
                  <a:pt x="601504" y="4168794"/>
                  <a:pt x="595789" y="4204989"/>
                </a:cubicBezTo>
                <a:cubicBezTo>
                  <a:pt x="588169" y="4256424"/>
                  <a:pt x="580549" y="4308811"/>
                  <a:pt x="572929" y="4360246"/>
                </a:cubicBezTo>
                <a:cubicBezTo>
                  <a:pt x="572929" y="4362151"/>
                  <a:pt x="571976" y="4364056"/>
                  <a:pt x="571976" y="4365961"/>
                </a:cubicBezTo>
                <a:cubicBezTo>
                  <a:pt x="567214" y="4396441"/>
                  <a:pt x="567214" y="4396441"/>
                  <a:pt x="536734" y="4398346"/>
                </a:cubicBezTo>
                <a:cubicBezTo>
                  <a:pt x="493871" y="4401204"/>
                  <a:pt x="451961" y="4402156"/>
                  <a:pt x="410051" y="4390726"/>
                </a:cubicBezTo>
                <a:cubicBezTo>
                  <a:pt x="397669" y="4386916"/>
                  <a:pt x="384334" y="4386916"/>
                  <a:pt x="377666" y="4404061"/>
                </a:cubicBezTo>
                <a:cubicBezTo>
                  <a:pt x="375761" y="4408824"/>
                  <a:pt x="364331" y="4413586"/>
                  <a:pt x="359569" y="4412634"/>
                </a:cubicBezTo>
                <a:cubicBezTo>
                  <a:pt x="352901" y="4410729"/>
                  <a:pt x="343376" y="4403109"/>
                  <a:pt x="343376" y="4397394"/>
                </a:cubicBezTo>
                <a:cubicBezTo>
                  <a:pt x="343376" y="4379296"/>
                  <a:pt x="331946" y="4377391"/>
                  <a:pt x="319564" y="4374534"/>
                </a:cubicBezTo>
                <a:cubicBezTo>
                  <a:pt x="313849" y="4372629"/>
                  <a:pt x="307181" y="4371676"/>
                  <a:pt x="301466" y="4369771"/>
                </a:cubicBezTo>
                <a:cubicBezTo>
                  <a:pt x="286226" y="4364056"/>
                  <a:pt x="279559" y="4370724"/>
                  <a:pt x="276701" y="4385011"/>
                </a:cubicBezTo>
                <a:cubicBezTo>
                  <a:pt x="266224" y="4432636"/>
                  <a:pt x="249079" y="4446924"/>
                  <a:pt x="198596" y="4448829"/>
                </a:cubicBezTo>
                <a:cubicBezTo>
                  <a:pt x="158591" y="4449781"/>
                  <a:pt x="117634" y="4452639"/>
                  <a:pt x="78581" y="4447876"/>
                </a:cubicBezTo>
                <a:cubicBezTo>
                  <a:pt x="53816" y="4445019"/>
                  <a:pt x="23336" y="4448829"/>
                  <a:pt x="7144" y="4419301"/>
                </a:cubicBezTo>
                <a:cubicBezTo>
                  <a:pt x="10001" y="4402156"/>
                  <a:pt x="10001" y="4390726"/>
                  <a:pt x="10001" y="4380249"/>
                </a:cubicBezTo>
                <a:close/>
                <a:moveTo>
                  <a:pt x="705326" y="762654"/>
                </a:moveTo>
                <a:cubicBezTo>
                  <a:pt x="711041" y="774084"/>
                  <a:pt x="719614" y="783609"/>
                  <a:pt x="719614" y="792181"/>
                </a:cubicBezTo>
                <a:cubicBezTo>
                  <a:pt x="718661" y="812184"/>
                  <a:pt x="727234" y="826471"/>
                  <a:pt x="739616" y="840759"/>
                </a:cubicBezTo>
                <a:cubicBezTo>
                  <a:pt x="746284" y="848379"/>
                  <a:pt x="751046" y="857904"/>
                  <a:pt x="752951" y="867429"/>
                </a:cubicBezTo>
                <a:cubicBezTo>
                  <a:pt x="756761" y="893146"/>
                  <a:pt x="758666" y="919816"/>
                  <a:pt x="760571" y="945534"/>
                </a:cubicBezTo>
                <a:cubicBezTo>
                  <a:pt x="765334" y="999826"/>
                  <a:pt x="768191" y="1055071"/>
                  <a:pt x="775811" y="1109364"/>
                </a:cubicBezTo>
                <a:cubicBezTo>
                  <a:pt x="789146" y="1206519"/>
                  <a:pt x="821531" y="1297006"/>
                  <a:pt x="866299" y="1383684"/>
                </a:cubicBezTo>
                <a:cubicBezTo>
                  <a:pt x="872966" y="1397019"/>
                  <a:pt x="880586" y="1410354"/>
                  <a:pt x="890111" y="1427499"/>
                </a:cubicBezTo>
                <a:cubicBezTo>
                  <a:pt x="899636" y="1404639"/>
                  <a:pt x="907256" y="1387494"/>
                  <a:pt x="914876" y="1369396"/>
                </a:cubicBezTo>
                <a:cubicBezTo>
                  <a:pt x="945356" y="1291291"/>
                  <a:pt x="974884" y="1213186"/>
                  <a:pt x="1006316" y="1135081"/>
                </a:cubicBezTo>
                <a:cubicBezTo>
                  <a:pt x="1022509" y="1094124"/>
                  <a:pt x="1042511" y="1055071"/>
                  <a:pt x="1058704" y="1014114"/>
                </a:cubicBezTo>
                <a:cubicBezTo>
                  <a:pt x="1063466" y="1002684"/>
                  <a:pt x="1061561" y="987444"/>
                  <a:pt x="1060609" y="974109"/>
                </a:cubicBezTo>
                <a:cubicBezTo>
                  <a:pt x="1058704" y="943629"/>
                  <a:pt x="1054894" y="912196"/>
                  <a:pt x="1052989" y="881716"/>
                </a:cubicBezTo>
                <a:cubicBezTo>
                  <a:pt x="1052989" y="876001"/>
                  <a:pt x="1058704" y="865524"/>
                  <a:pt x="1063466" y="863619"/>
                </a:cubicBezTo>
                <a:cubicBezTo>
                  <a:pt x="1091089" y="852189"/>
                  <a:pt x="1113949" y="835996"/>
                  <a:pt x="1126331" y="804564"/>
                </a:cubicBezTo>
                <a:cubicBezTo>
                  <a:pt x="1145381" y="835996"/>
                  <a:pt x="1173956" y="844569"/>
                  <a:pt x="1206341" y="850284"/>
                </a:cubicBezTo>
                <a:cubicBezTo>
                  <a:pt x="1192054" y="790276"/>
                  <a:pt x="1109186" y="661689"/>
                  <a:pt x="1067276" y="633114"/>
                </a:cubicBezTo>
                <a:cubicBezTo>
                  <a:pt x="1054894" y="656926"/>
                  <a:pt x="1046321" y="680739"/>
                  <a:pt x="1049179" y="710266"/>
                </a:cubicBezTo>
                <a:cubicBezTo>
                  <a:pt x="1051084" y="732174"/>
                  <a:pt x="1044416" y="755034"/>
                  <a:pt x="1040606" y="776941"/>
                </a:cubicBezTo>
                <a:cubicBezTo>
                  <a:pt x="1038701" y="789324"/>
                  <a:pt x="1033939" y="800754"/>
                  <a:pt x="1030129" y="814089"/>
                </a:cubicBezTo>
                <a:cubicBezTo>
                  <a:pt x="1008221" y="813136"/>
                  <a:pt x="1000601" y="831234"/>
                  <a:pt x="997744" y="848379"/>
                </a:cubicBezTo>
                <a:cubicBezTo>
                  <a:pt x="986314" y="908386"/>
                  <a:pt x="935831" y="942676"/>
                  <a:pt x="904399" y="990301"/>
                </a:cubicBezTo>
                <a:cubicBezTo>
                  <a:pt x="903446" y="992206"/>
                  <a:pt x="899636" y="992206"/>
                  <a:pt x="897731" y="993159"/>
                </a:cubicBezTo>
                <a:cubicBezTo>
                  <a:pt x="891064" y="973156"/>
                  <a:pt x="888206" y="952201"/>
                  <a:pt x="878681" y="936009"/>
                </a:cubicBezTo>
                <a:cubicBezTo>
                  <a:pt x="861536" y="908386"/>
                  <a:pt x="838676" y="883621"/>
                  <a:pt x="818674" y="856951"/>
                </a:cubicBezTo>
                <a:cubicBezTo>
                  <a:pt x="809149" y="844569"/>
                  <a:pt x="797719" y="835044"/>
                  <a:pt x="780574" y="843616"/>
                </a:cubicBezTo>
                <a:cubicBezTo>
                  <a:pt x="735806" y="768369"/>
                  <a:pt x="741521" y="683596"/>
                  <a:pt x="797719" y="592156"/>
                </a:cubicBezTo>
                <a:cubicBezTo>
                  <a:pt x="740569" y="601681"/>
                  <a:pt x="645319" y="736936"/>
                  <a:pt x="634841" y="825519"/>
                </a:cubicBezTo>
                <a:cubicBezTo>
                  <a:pt x="658654" y="805516"/>
                  <a:pt x="680561" y="786466"/>
                  <a:pt x="705326" y="762654"/>
                </a:cubicBezTo>
                <a:close/>
                <a:moveTo>
                  <a:pt x="1273969" y="1329391"/>
                </a:moveTo>
                <a:cubicBezTo>
                  <a:pt x="1276826" y="1338916"/>
                  <a:pt x="1278731" y="1347489"/>
                  <a:pt x="1280636" y="1357014"/>
                </a:cubicBezTo>
                <a:cubicBezTo>
                  <a:pt x="1285399" y="1378921"/>
                  <a:pt x="1291114" y="1401781"/>
                  <a:pt x="1294924" y="1423689"/>
                </a:cubicBezTo>
                <a:cubicBezTo>
                  <a:pt x="1302544" y="1467504"/>
                  <a:pt x="1308259" y="1512271"/>
                  <a:pt x="1315879" y="1556086"/>
                </a:cubicBezTo>
                <a:cubicBezTo>
                  <a:pt x="1322546" y="1594186"/>
                  <a:pt x="1334929" y="1631334"/>
                  <a:pt x="1337786" y="1669434"/>
                </a:cubicBezTo>
                <a:cubicBezTo>
                  <a:pt x="1340644" y="1708486"/>
                  <a:pt x="1354931" y="1741824"/>
                  <a:pt x="1370171" y="1777066"/>
                </a:cubicBezTo>
                <a:cubicBezTo>
                  <a:pt x="1385411" y="1810404"/>
                  <a:pt x="1405414" y="1822786"/>
                  <a:pt x="1441609" y="1820881"/>
                </a:cubicBezTo>
                <a:cubicBezTo>
                  <a:pt x="1461611" y="1819929"/>
                  <a:pt x="1470184" y="1813261"/>
                  <a:pt x="1473041" y="1796116"/>
                </a:cubicBezTo>
                <a:cubicBezTo>
                  <a:pt x="1477804" y="1759921"/>
                  <a:pt x="1494949" y="1729441"/>
                  <a:pt x="1516856" y="1700866"/>
                </a:cubicBezTo>
                <a:cubicBezTo>
                  <a:pt x="1524476" y="1691341"/>
                  <a:pt x="1534954" y="1682769"/>
                  <a:pt x="1537811" y="1671339"/>
                </a:cubicBezTo>
                <a:cubicBezTo>
                  <a:pt x="1543526" y="1653241"/>
                  <a:pt x="1541621" y="1633239"/>
                  <a:pt x="1547336" y="1614189"/>
                </a:cubicBezTo>
                <a:cubicBezTo>
                  <a:pt x="1551146" y="1599901"/>
                  <a:pt x="1560671" y="1586566"/>
                  <a:pt x="1568291" y="1573231"/>
                </a:cubicBezTo>
                <a:cubicBezTo>
                  <a:pt x="1571149" y="1568469"/>
                  <a:pt x="1576864" y="1562754"/>
                  <a:pt x="1575911" y="1558944"/>
                </a:cubicBezTo>
                <a:cubicBezTo>
                  <a:pt x="1570196" y="1522749"/>
                  <a:pt x="1572101" y="1486554"/>
                  <a:pt x="1582579" y="1450359"/>
                </a:cubicBezTo>
                <a:cubicBezTo>
                  <a:pt x="1583531" y="1446549"/>
                  <a:pt x="1581626" y="1438929"/>
                  <a:pt x="1577816" y="1436071"/>
                </a:cubicBezTo>
                <a:cubicBezTo>
                  <a:pt x="1541621" y="1396066"/>
                  <a:pt x="1504474" y="1357966"/>
                  <a:pt x="1470184" y="1317009"/>
                </a:cubicBezTo>
                <a:cubicBezTo>
                  <a:pt x="1442561" y="1283671"/>
                  <a:pt x="1419701" y="1247476"/>
                  <a:pt x="1383506" y="1220806"/>
                </a:cubicBezTo>
                <a:cubicBezTo>
                  <a:pt x="1371124" y="1212234"/>
                  <a:pt x="1363504" y="1207471"/>
                  <a:pt x="1353026" y="1221759"/>
                </a:cubicBezTo>
                <a:cubicBezTo>
                  <a:pt x="1329214" y="1253191"/>
                  <a:pt x="1304449" y="1283671"/>
                  <a:pt x="1280636" y="1315104"/>
                </a:cubicBezTo>
                <a:cubicBezTo>
                  <a:pt x="1276826" y="1318914"/>
                  <a:pt x="1275874" y="1324629"/>
                  <a:pt x="1273969" y="1329391"/>
                </a:cubicBezTo>
                <a:close/>
                <a:moveTo>
                  <a:pt x="599599" y="1884699"/>
                </a:moveTo>
                <a:cubicBezTo>
                  <a:pt x="601504" y="1883746"/>
                  <a:pt x="602456" y="1882794"/>
                  <a:pt x="604361" y="1880889"/>
                </a:cubicBezTo>
                <a:cubicBezTo>
                  <a:pt x="601504" y="1873269"/>
                  <a:pt x="599599" y="1865649"/>
                  <a:pt x="596741" y="1858029"/>
                </a:cubicBezTo>
                <a:cubicBezTo>
                  <a:pt x="581501" y="1814214"/>
                  <a:pt x="580549" y="1767541"/>
                  <a:pt x="581501" y="1721821"/>
                </a:cubicBezTo>
                <a:cubicBezTo>
                  <a:pt x="582454" y="1705629"/>
                  <a:pt x="586264" y="1688484"/>
                  <a:pt x="583406" y="1673244"/>
                </a:cubicBezTo>
                <a:cubicBezTo>
                  <a:pt x="577691" y="1645621"/>
                  <a:pt x="567214" y="1618951"/>
                  <a:pt x="558641" y="1591329"/>
                </a:cubicBezTo>
                <a:cubicBezTo>
                  <a:pt x="556736" y="1583709"/>
                  <a:pt x="554831" y="1576089"/>
                  <a:pt x="555784" y="1568469"/>
                </a:cubicBezTo>
                <a:cubicBezTo>
                  <a:pt x="561499" y="1517034"/>
                  <a:pt x="547211" y="1469409"/>
                  <a:pt x="531019" y="1421784"/>
                </a:cubicBezTo>
                <a:cubicBezTo>
                  <a:pt x="521494" y="1392256"/>
                  <a:pt x="511016" y="1362729"/>
                  <a:pt x="503396" y="1333201"/>
                </a:cubicBezTo>
                <a:cubicBezTo>
                  <a:pt x="495776" y="1300816"/>
                  <a:pt x="491014" y="1268431"/>
                  <a:pt x="484346" y="1236046"/>
                </a:cubicBezTo>
                <a:cubicBezTo>
                  <a:pt x="482441" y="1228426"/>
                  <a:pt x="476726" y="1222711"/>
                  <a:pt x="472916" y="1215091"/>
                </a:cubicBezTo>
                <a:cubicBezTo>
                  <a:pt x="465296" y="1218901"/>
                  <a:pt x="454819" y="1221759"/>
                  <a:pt x="451009" y="1228426"/>
                </a:cubicBezTo>
                <a:cubicBezTo>
                  <a:pt x="443389" y="1241761"/>
                  <a:pt x="439579" y="1257954"/>
                  <a:pt x="431959" y="1271289"/>
                </a:cubicBezTo>
                <a:cubicBezTo>
                  <a:pt x="414814" y="1302721"/>
                  <a:pt x="402431" y="1339869"/>
                  <a:pt x="375761" y="1361776"/>
                </a:cubicBezTo>
                <a:cubicBezTo>
                  <a:pt x="339566" y="1390351"/>
                  <a:pt x="345281" y="1431309"/>
                  <a:pt x="330994" y="1464646"/>
                </a:cubicBezTo>
                <a:cubicBezTo>
                  <a:pt x="330041" y="1466551"/>
                  <a:pt x="332899" y="1470361"/>
                  <a:pt x="333851" y="1471314"/>
                </a:cubicBezTo>
                <a:cubicBezTo>
                  <a:pt x="354806" y="1492269"/>
                  <a:pt x="355759" y="1517986"/>
                  <a:pt x="353854" y="1544656"/>
                </a:cubicBezTo>
                <a:cubicBezTo>
                  <a:pt x="353854" y="1552276"/>
                  <a:pt x="356711" y="1563706"/>
                  <a:pt x="361474" y="1568469"/>
                </a:cubicBezTo>
                <a:cubicBezTo>
                  <a:pt x="385286" y="1593234"/>
                  <a:pt x="392906" y="1622761"/>
                  <a:pt x="390049" y="1656099"/>
                </a:cubicBezTo>
                <a:cubicBezTo>
                  <a:pt x="389096" y="1662766"/>
                  <a:pt x="391001" y="1671339"/>
                  <a:pt x="395764" y="1677054"/>
                </a:cubicBezTo>
                <a:cubicBezTo>
                  <a:pt x="431006" y="1721821"/>
                  <a:pt x="456724" y="1772304"/>
                  <a:pt x="474821" y="1826596"/>
                </a:cubicBezTo>
                <a:cubicBezTo>
                  <a:pt x="479584" y="1842789"/>
                  <a:pt x="489109" y="1853266"/>
                  <a:pt x="507206" y="1858029"/>
                </a:cubicBezTo>
                <a:cubicBezTo>
                  <a:pt x="524351" y="1861839"/>
                  <a:pt x="539591" y="1874221"/>
                  <a:pt x="558641" y="1866601"/>
                </a:cubicBezTo>
                <a:cubicBezTo>
                  <a:pt x="562451" y="1865649"/>
                  <a:pt x="568166" y="1870411"/>
                  <a:pt x="573881" y="1872316"/>
                </a:cubicBezTo>
                <a:cubicBezTo>
                  <a:pt x="584359" y="1877079"/>
                  <a:pt x="591979" y="1880889"/>
                  <a:pt x="599599" y="1884699"/>
                </a:cubicBezTo>
                <a:close/>
                <a:moveTo>
                  <a:pt x="930116" y="1638954"/>
                </a:moveTo>
                <a:cubicBezTo>
                  <a:pt x="932974" y="1620856"/>
                  <a:pt x="914876" y="1615141"/>
                  <a:pt x="905351" y="1617046"/>
                </a:cubicBezTo>
                <a:cubicBezTo>
                  <a:pt x="894874" y="1619904"/>
                  <a:pt x="883444" y="1634191"/>
                  <a:pt x="880586" y="1644669"/>
                </a:cubicBezTo>
                <a:cubicBezTo>
                  <a:pt x="877729" y="1657051"/>
                  <a:pt x="887254" y="1669434"/>
                  <a:pt x="903446" y="1670386"/>
                </a:cubicBezTo>
                <a:cubicBezTo>
                  <a:pt x="917734" y="1671339"/>
                  <a:pt x="930116" y="1657051"/>
                  <a:pt x="930116" y="1638954"/>
                </a:cubicBezTo>
                <a:close/>
                <a:moveTo>
                  <a:pt x="912019" y="1539894"/>
                </a:moveTo>
                <a:cubicBezTo>
                  <a:pt x="911066" y="1525606"/>
                  <a:pt x="909161" y="1509414"/>
                  <a:pt x="889159" y="1510366"/>
                </a:cubicBezTo>
                <a:cubicBezTo>
                  <a:pt x="873919" y="1510366"/>
                  <a:pt x="871061" y="1522749"/>
                  <a:pt x="871061" y="1535131"/>
                </a:cubicBezTo>
                <a:cubicBezTo>
                  <a:pt x="871061" y="1549419"/>
                  <a:pt x="875824" y="1563706"/>
                  <a:pt x="892969" y="1563706"/>
                </a:cubicBezTo>
                <a:cubicBezTo>
                  <a:pt x="908209" y="1563706"/>
                  <a:pt x="912971" y="1553229"/>
                  <a:pt x="912019" y="1539894"/>
                </a:cubicBezTo>
                <a:close/>
                <a:moveTo>
                  <a:pt x="918686" y="1769446"/>
                </a:moveTo>
                <a:cubicBezTo>
                  <a:pt x="931069" y="1758016"/>
                  <a:pt x="943451" y="1751349"/>
                  <a:pt x="946309" y="1741824"/>
                </a:cubicBezTo>
                <a:cubicBezTo>
                  <a:pt x="947261" y="1736109"/>
                  <a:pt x="934879" y="1723726"/>
                  <a:pt x="926306" y="1718964"/>
                </a:cubicBezTo>
                <a:cubicBezTo>
                  <a:pt x="914876" y="1713249"/>
                  <a:pt x="895826" y="1726584"/>
                  <a:pt x="897731" y="1738014"/>
                </a:cubicBezTo>
                <a:cubicBezTo>
                  <a:pt x="899636" y="1747539"/>
                  <a:pt x="908209" y="1756111"/>
                  <a:pt x="918686" y="1769446"/>
                </a:cubicBezTo>
                <a:close/>
              </a:path>
            </a:pathLst>
          </a:custGeom>
          <a:solidFill>
            <a:schemeClr val="bg1"/>
          </a:solidFill>
          <a:ln w="9525" cap="flat">
            <a:noFill/>
            <a:prstDash val="solid"/>
            <a:miter/>
          </a:ln>
        </p:spPr>
        <p:txBody>
          <a:bodyPr rtlCol="0" anchor="ctr"/>
          <a:lstStyle/>
          <a:p>
            <a:endParaRPr lang="en-US"/>
          </a:p>
        </p:txBody>
      </p:sp>
      <p:grpSp>
        <p:nvGrpSpPr>
          <p:cNvPr id="25" name="Group 24">
            <a:extLst>
              <a:ext uri="{FF2B5EF4-FFF2-40B4-BE49-F238E27FC236}">
                <a16:creationId xmlns="" xmlns:a16="http://schemas.microsoft.com/office/drawing/2014/main" id="{408D2E8A-8060-4697-B7C5-7FB94DDFAD08}"/>
              </a:ext>
            </a:extLst>
          </p:cNvPr>
          <p:cNvGrpSpPr/>
          <p:nvPr/>
        </p:nvGrpSpPr>
        <p:grpSpPr>
          <a:xfrm>
            <a:off x="8428432" y="2197191"/>
            <a:ext cx="2677922" cy="2672763"/>
            <a:chOff x="8428432" y="1480351"/>
            <a:chExt cx="2677922" cy="2672763"/>
          </a:xfrm>
        </p:grpSpPr>
        <p:sp>
          <p:nvSpPr>
            <p:cNvPr id="26" name="Freeform: Shape 108">
              <a:extLst>
                <a:ext uri="{FF2B5EF4-FFF2-40B4-BE49-F238E27FC236}">
                  <a16:creationId xmlns="" xmlns:a16="http://schemas.microsoft.com/office/drawing/2014/main" id="{839AD3C8-78C2-4EFB-A5B3-E1F2FDE839CB}"/>
                </a:ext>
              </a:extLst>
            </p:cNvPr>
            <p:cNvSpPr/>
            <p:nvPr/>
          </p:nvSpPr>
          <p:spPr>
            <a:xfrm>
              <a:off x="8428432" y="1480351"/>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solidFill>
              <a:srgbClr val="0070C0"/>
            </a:solidFill>
            <a:ln w="5155" cap="flat">
              <a:noFill/>
              <a:prstDash val="solid"/>
              <a:miter/>
            </a:ln>
          </p:spPr>
          <p:txBody>
            <a:bodyPr rtlCol="0" anchor="ctr"/>
            <a:lstStyle/>
            <a:p>
              <a:endParaRPr lang="en-US" dirty="0"/>
            </a:p>
          </p:txBody>
        </p:sp>
        <p:graphicFrame>
          <p:nvGraphicFramePr>
            <p:cNvPr id="28" name="Chart 27">
              <a:extLst>
                <a:ext uri="{FF2B5EF4-FFF2-40B4-BE49-F238E27FC236}">
                  <a16:creationId xmlns="" xmlns:a16="http://schemas.microsoft.com/office/drawing/2014/main" id="{3ED22F62-4FFD-4154-9553-D709EBA188A0}"/>
                </a:ext>
              </a:extLst>
            </p:cNvPr>
            <p:cNvGraphicFramePr/>
            <p:nvPr>
              <p:extLst>
                <p:ext uri="{D42A27DB-BD31-4B8C-83A1-F6EECF244321}">
                  <p14:modId xmlns:p14="http://schemas.microsoft.com/office/powerpoint/2010/main" val="3564632158"/>
                </p:ext>
              </p:extLst>
            </p:nvPr>
          </p:nvGraphicFramePr>
          <p:xfrm>
            <a:off x="8788740" y="1838079"/>
            <a:ext cx="1957307" cy="1957307"/>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 xmlns:a16="http://schemas.microsoft.com/office/drawing/2014/main" id="{94D41FD4-E665-4C5A-8100-9ED1DC821EFE}"/>
                </a:ext>
              </a:extLst>
            </p:cNvPr>
            <p:cNvSpPr txBox="1"/>
            <p:nvPr/>
          </p:nvSpPr>
          <p:spPr>
            <a:xfrm>
              <a:off x="9103771" y="2407801"/>
              <a:ext cx="1368152" cy="707886"/>
            </a:xfrm>
            <a:prstGeom prst="rect">
              <a:avLst/>
            </a:prstGeom>
            <a:noFill/>
            <a:ln w="3175">
              <a:noFill/>
            </a:ln>
          </p:spPr>
          <p:txBody>
            <a:bodyPr wrap="square" rtlCol="0" anchor="ctr">
              <a:spAutoFit/>
            </a:bodyPr>
            <a:lstStyle/>
            <a:p>
              <a:pPr algn="ctr"/>
              <a:r>
                <a:rPr lang="en-US" altLang="ko-KR" sz="4000" b="1" dirty="0">
                  <a:solidFill>
                    <a:srgbClr val="0070C0"/>
                  </a:solidFill>
                  <a:cs typeface="Arial" pitchFamily="34" charset="0"/>
                </a:rPr>
                <a:t>50</a:t>
              </a:r>
              <a:r>
                <a:rPr lang="en-US" altLang="ko-KR" sz="1400" b="1" dirty="0">
                  <a:solidFill>
                    <a:srgbClr val="0070C0"/>
                  </a:solidFill>
                  <a:cs typeface="Arial" pitchFamily="34" charset="0"/>
                </a:rPr>
                <a:t>%</a:t>
              </a:r>
              <a:endParaRPr lang="ko-KR" altLang="en-US" sz="1400" b="1" dirty="0">
                <a:solidFill>
                  <a:srgbClr val="0070C0"/>
                </a:solidFill>
                <a:cs typeface="Arial" pitchFamily="34" charset="0"/>
              </a:endParaRPr>
            </a:p>
          </p:txBody>
        </p:sp>
      </p:grpSp>
      <p:sp>
        <p:nvSpPr>
          <p:cNvPr id="30" name="TextBox 29">
            <a:extLst>
              <a:ext uri="{FF2B5EF4-FFF2-40B4-BE49-F238E27FC236}">
                <a16:creationId xmlns="" xmlns:a16="http://schemas.microsoft.com/office/drawing/2014/main" id="{6271B595-821D-41E4-8AB7-F1478A14D13F}"/>
              </a:ext>
            </a:extLst>
          </p:cNvPr>
          <p:cNvSpPr txBox="1"/>
          <p:nvPr/>
        </p:nvSpPr>
        <p:spPr>
          <a:xfrm>
            <a:off x="1019608" y="5183594"/>
            <a:ext cx="2738028" cy="523220"/>
          </a:xfrm>
          <a:prstGeom prst="rect">
            <a:avLst/>
          </a:prstGeom>
          <a:noFill/>
        </p:spPr>
        <p:txBody>
          <a:bodyPr wrap="square" lIns="108000" rIns="108000" rtlCol="0">
            <a:spAutoFit/>
          </a:bodyPr>
          <a:lstStyle/>
          <a:p>
            <a:pPr algn="ctr"/>
            <a:r>
              <a:rPr lang="en-US" altLang="ko-KR" sz="2800" b="1" dirty="0">
                <a:solidFill>
                  <a:srgbClr val="9FEC23"/>
                </a:solidFill>
                <a:latin typeface="Cambria" pitchFamily="18" charset="0"/>
                <a:cs typeface="Arial" pitchFamily="34" charset="0"/>
              </a:rPr>
              <a:t>Faculty</a:t>
            </a:r>
            <a:endParaRPr lang="ko-KR" altLang="en-US" sz="2800" b="1" dirty="0">
              <a:solidFill>
                <a:srgbClr val="9FEC23"/>
              </a:solidFill>
              <a:latin typeface="Cambria" pitchFamily="18" charset="0"/>
              <a:cs typeface="Arial" pitchFamily="34" charset="0"/>
            </a:endParaRPr>
          </a:p>
        </p:txBody>
      </p:sp>
      <p:sp>
        <p:nvSpPr>
          <p:cNvPr id="31" name="TextBox 30">
            <a:extLst>
              <a:ext uri="{FF2B5EF4-FFF2-40B4-BE49-F238E27FC236}">
                <a16:creationId xmlns="" xmlns:a16="http://schemas.microsoft.com/office/drawing/2014/main" id="{D44C217C-DC6A-4617-80E0-5AF68F76F6E2}"/>
              </a:ext>
            </a:extLst>
          </p:cNvPr>
          <p:cNvSpPr txBox="1"/>
          <p:nvPr/>
        </p:nvSpPr>
        <p:spPr>
          <a:xfrm>
            <a:off x="7981221" y="5139983"/>
            <a:ext cx="3793437" cy="954107"/>
          </a:xfrm>
          <a:prstGeom prst="rect">
            <a:avLst/>
          </a:prstGeom>
          <a:noFill/>
        </p:spPr>
        <p:txBody>
          <a:bodyPr wrap="square" lIns="108000" rIns="108000" rtlCol="0">
            <a:spAutoFit/>
          </a:bodyPr>
          <a:lstStyle/>
          <a:p>
            <a:pPr algn="ctr"/>
            <a:r>
              <a:rPr lang="en-US" altLang="ko-KR" sz="2800" b="1" dirty="0">
                <a:solidFill>
                  <a:srgbClr val="9FEC23"/>
                </a:solidFill>
                <a:latin typeface="Cambria" pitchFamily="18" charset="0"/>
                <a:cs typeface="Arial" pitchFamily="34" charset="0"/>
              </a:rPr>
              <a:t>Professional  Practioners</a:t>
            </a:r>
            <a:endParaRPr lang="ko-KR" altLang="en-US" sz="2800" b="1" dirty="0">
              <a:solidFill>
                <a:srgbClr val="9FEC23"/>
              </a:solidFill>
              <a:latin typeface="Cambria" pitchFamily="18" charset="0"/>
              <a:cs typeface="Arial" pitchFamily="34" charset="0"/>
            </a:endParaRPr>
          </a:p>
        </p:txBody>
      </p:sp>
      <p:grpSp>
        <p:nvGrpSpPr>
          <p:cNvPr id="32" name="Group 31">
            <a:extLst>
              <a:ext uri="{FF2B5EF4-FFF2-40B4-BE49-F238E27FC236}">
                <a16:creationId xmlns="" xmlns:a16="http://schemas.microsoft.com/office/drawing/2014/main" id="{F618BDAA-6877-4F74-9BCD-6DF17CE370A0}"/>
              </a:ext>
            </a:extLst>
          </p:cNvPr>
          <p:cNvGrpSpPr/>
          <p:nvPr/>
        </p:nvGrpSpPr>
        <p:grpSpPr>
          <a:xfrm>
            <a:off x="1026581" y="2269199"/>
            <a:ext cx="2677922" cy="2672763"/>
            <a:chOff x="8428432" y="1480351"/>
            <a:chExt cx="2677922" cy="2672763"/>
          </a:xfrm>
        </p:grpSpPr>
        <p:sp>
          <p:nvSpPr>
            <p:cNvPr id="34" name="Freeform: Shape 15">
              <a:extLst>
                <a:ext uri="{FF2B5EF4-FFF2-40B4-BE49-F238E27FC236}">
                  <a16:creationId xmlns="" xmlns:a16="http://schemas.microsoft.com/office/drawing/2014/main" id="{F454336B-45E4-4849-8E62-C5D4BD3C6768}"/>
                </a:ext>
              </a:extLst>
            </p:cNvPr>
            <p:cNvSpPr/>
            <p:nvPr/>
          </p:nvSpPr>
          <p:spPr>
            <a:xfrm>
              <a:off x="8428432" y="1480351"/>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solidFill>
              <a:srgbClr val="0070C0"/>
            </a:solidFill>
            <a:ln w="5155" cap="flat">
              <a:noFill/>
              <a:prstDash val="solid"/>
              <a:miter/>
            </a:ln>
          </p:spPr>
          <p:txBody>
            <a:bodyPr rtlCol="0" anchor="ctr"/>
            <a:lstStyle/>
            <a:p>
              <a:endParaRPr lang="en-US" dirty="0"/>
            </a:p>
          </p:txBody>
        </p:sp>
        <p:graphicFrame>
          <p:nvGraphicFramePr>
            <p:cNvPr id="35" name="Chart 34">
              <a:extLst>
                <a:ext uri="{FF2B5EF4-FFF2-40B4-BE49-F238E27FC236}">
                  <a16:creationId xmlns="" xmlns:a16="http://schemas.microsoft.com/office/drawing/2014/main" id="{4BCF1854-34DC-42EC-95F9-6344DCA4923C}"/>
                </a:ext>
              </a:extLst>
            </p:cNvPr>
            <p:cNvGraphicFramePr/>
            <p:nvPr>
              <p:extLst>
                <p:ext uri="{D42A27DB-BD31-4B8C-83A1-F6EECF244321}">
                  <p14:modId xmlns:p14="http://schemas.microsoft.com/office/powerpoint/2010/main" val="3571504679"/>
                </p:ext>
              </p:extLst>
            </p:nvPr>
          </p:nvGraphicFramePr>
          <p:xfrm>
            <a:off x="8788740" y="1838079"/>
            <a:ext cx="1957307" cy="1957307"/>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Box 35">
              <a:extLst>
                <a:ext uri="{FF2B5EF4-FFF2-40B4-BE49-F238E27FC236}">
                  <a16:creationId xmlns="" xmlns:a16="http://schemas.microsoft.com/office/drawing/2014/main" id="{09823B56-C1EA-427B-9419-EFBA1EFF9974}"/>
                </a:ext>
              </a:extLst>
            </p:cNvPr>
            <p:cNvSpPr txBox="1"/>
            <p:nvPr/>
          </p:nvSpPr>
          <p:spPr>
            <a:xfrm>
              <a:off x="9103771" y="2407801"/>
              <a:ext cx="1368152" cy="707886"/>
            </a:xfrm>
            <a:prstGeom prst="rect">
              <a:avLst/>
            </a:prstGeom>
            <a:noFill/>
            <a:ln w="3175">
              <a:noFill/>
            </a:ln>
          </p:spPr>
          <p:txBody>
            <a:bodyPr wrap="square" rtlCol="0" anchor="ctr">
              <a:spAutoFit/>
            </a:bodyPr>
            <a:lstStyle/>
            <a:p>
              <a:pPr algn="ctr"/>
              <a:r>
                <a:rPr lang="en-US" altLang="ko-KR" sz="4000" b="1" dirty="0">
                  <a:solidFill>
                    <a:srgbClr val="0070C0"/>
                  </a:solidFill>
                  <a:cs typeface="Arial" pitchFamily="34" charset="0"/>
                </a:rPr>
                <a:t>50</a:t>
              </a:r>
              <a:r>
                <a:rPr lang="en-US" altLang="ko-KR" sz="1400" b="1" dirty="0">
                  <a:solidFill>
                    <a:srgbClr val="0070C0"/>
                  </a:solidFill>
                  <a:cs typeface="Arial" pitchFamily="34" charset="0"/>
                </a:rPr>
                <a:t>%</a:t>
              </a:r>
              <a:endParaRPr lang="ko-KR" altLang="en-US" sz="1400" b="1" dirty="0">
                <a:solidFill>
                  <a:srgbClr val="0070C0"/>
                </a:solidFill>
                <a:cs typeface="Arial" pitchFamily="34" charset="0"/>
              </a:endParaRPr>
            </a:p>
          </p:txBody>
        </p:sp>
      </p:grpSp>
      <p:sp>
        <p:nvSpPr>
          <p:cNvPr id="37" name="TextBox 36"/>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21</a:t>
            </a:r>
          </a:p>
        </p:txBody>
      </p:sp>
      <p:pic>
        <p:nvPicPr>
          <p:cNvPr id="2" name="Picture 1"/>
          <p:cNvPicPr>
            <a:picLocks noChangeAspect="1"/>
          </p:cNvPicPr>
          <p:nvPr/>
        </p:nvPicPr>
        <p:blipFill>
          <a:blip r:embed="rId5"/>
          <a:stretch>
            <a:fillRect/>
          </a:stretch>
        </p:blipFill>
        <p:spPr>
          <a:xfrm>
            <a:off x="75406" y="48932"/>
            <a:ext cx="3883489" cy="121930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3" name="Picture 2" descr="01.jpg"/>
          <p:cNvPicPr>
            <a:picLocks noChangeAspect="1"/>
          </p:cNvPicPr>
          <p:nvPr/>
        </p:nvPicPr>
        <p:blipFill>
          <a:blip r:embed="rId3">
            <a:duotone>
              <a:schemeClr val="accent5">
                <a:shade val="45000"/>
                <a:satMod val="135000"/>
              </a:schemeClr>
              <a:prstClr val="white"/>
            </a:duotone>
          </a:blip>
          <a:stretch>
            <a:fillRect/>
          </a:stretch>
        </p:blipFill>
        <p:spPr>
          <a:xfrm>
            <a:off x="-35430" y="26587"/>
            <a:ext cx="12190413" cy="6859589"/>
          </a:xfrm>
          <a:prstGeom prst="rect">
            <a:avLst/>
          </a:prstGeom>
        </p:spPr>
      </p:pic>
      <p:sp>
        <p:nvSpPr>
          <p:cNvPr id="5" name="Parallelogram 4"/>
          <p:cNvSpPr/>
          <p:nvPr/>
        </p:nvSpPr>
        <p:spPr>
          <a:xfrm>
            <a:off x="351147" y="-56178"/>
            <a:ext cx="9167148" cy="6859588"/>
          </a:xfrm>
          <a:prstGeom prst="parallelogram">
            <a:avLst>
              <a:gd name="adj" fmla="val 1636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sz="1600"/>
          </a:p>
        </p:txBody>
      </p:sp>
      <p:sp>
        <p:nvSpPr>
          <p:cNvPr id="7" name="Rectangle 6"/>
          <p:cNvSpPr/>
          <p:nvPr/>
        </p:nvSpPr>
        <p:spPr>
          <a:xfrm>
            <a:off x="0" y="0"/>
            <a:ext cx="1199300"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a:p>
        </p:txBody>
      </p:sp>
      <p:sp>
        <p:nvSpPr>
          <p:cNvPr id="9" name="Parallelogram 8"/>
          <p:cNvSpPr/>
          <p:nvPr/>
        </p:nvSpPr>
        <p:spPr>
          <a:xfrm rot="20580201">
            <a:off x="7274042" y="1309371"/>
            <a:ext cx="2591951" cy="4513546"/>
          </a:xfrm>
          <a:prstGeom prst="parallelogram">
            <a:avLst>
              <a:gd name="adj" fmla="val 86009"/>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a:p>
        </p:txBody>
      </p:sp>
      <p:sp>
        <p:nvSpPr>
          <p:cNvPr id="17" name="TextBox 16">
            <a:extLst>
              <a:ext uri="{FF2B5EF4-FFF2-40B4-BE49-F238E27FC236}">
                <a16:creationId xmlns="" xmlns:a16="http://schemas.microsoft.com/office/drawing/2014/main" id="{5196A549-C0D5-4DFF-9A04-BDF881D9A56D}"/>
              </a:ext>
            </a:extLst>
          </p:cNvPr>
          <p:cNvSpPr txBox="1"/>
          <p:nvPr/>
        </p:nvSpPr>
        <p:spPr>
          <a:xfrm>
            <a:off x="162373" y="4192265"/>
            <a:ext cx="5468090" cy="923330"/>
          </a:xfrm>
          <a:prstGeom prst="rect">
            <a:avLst/>
          </a:prstGeom>
          <a:noFill/>
        </p:spPr>
        <p:txBody>
          <a:bodyPr wrap="square" rtlCol="0" anchor="ctr">
            <a:spAutoFit/>
          </a:bodyPr>
          <a:lstStyle/>
          <a:p>
            <a:r>
              <a:rPr lang="en-US" altLang="ko-KR" sz="5400" b="1" dirty="0">
                <a:solidFill>
                  <a:schemeClr val="bg1"/>
                </a:solidFill>
                <a:latin typeface="Cambria" pitchFamily="18" charset="0"/>
                <a:cs typeface="Arial" pitchFamily="34" charset="0"/>
              </a:rPr>
              <a:t>Thank </a:t>
            </a:r>
            <a:r>
              <a:rPr lang="en-US" altLang="ko-KR" sz="5400" b="1" dirty="0" smtClean="0">
                <a:solidFill>
                  <a:schemeClr val="bg1"/>
                </a:solidFill>
                <a:latin typeface="Cambria" pitchFamily="18" charset="0"/>
                <a:cs typeface="Arial" pitchFamily="34" charset="0"/>
              </a:rPr>
              <a:t>You</a:t>
            </a:r>
            <a:endParaRPr lang="en-US" altLang="ko-KR" sz="5400" b="1" dirty="0">
              <a:solidFill>
                <a:schemeClr val="bg1"/>
              </a:solidFill>
              <a:latin typeface="Cambria" pitchFamily="18" charset="0"/>
              <a:cs typeface="Arial" pitchFamily="34" charset="0"/>
            </a:endParaRPr>
          </a:p>
        </p:txBody>
      </p:sp>
      <p:sp>
        <p:nvSpPr>
          <p:cNvPr id="18" name="TextBox 17">
            <a:extLst>
              <a:ext uri="{FF2B5EF4-FFF2-40B4-BE49-F238E27FC236}">
                <a16:creationId xmlns="" xmlns:a16="http://schemas.microsoft.com/office/drawing/2014/main" id="{ECD0F159-FA95-4523-810B-E964C3A12B3E}"/>
              </a:ext>
            </a:extLst>
          </p:cNvPr>
          <p:cNvSpPr txBox="1"/>
          <p:nvPr/>
        </p:nvSpPr>
        <p:spPr>
          <a:xfrm>
            <a:off x="266880" y="5094050"/>
            <a:ext cx="9449232" cy="1569660"/>
          </a:xfrm>
          <a:prstGeom prst="rect">
            <a:avLst/>
          </a:prstGeom>
          <a:noFill/>
        </p:spPr>
        <p:txBody>
          <a:bodyPr wrap="square" rtlCol="0">
            <a:spAutoFit/>
          </a:bodyPr>
          <a:lstStyle/>
          <a:p>
            <a:r>
              <a:rPr lang="en-US" altLang="ko-KR" sz="1600" dirty="0">
                <a:solidFill>
                  <a:schemeClr val="bg1"/>
                </a:solidFill>
                <a:latin typeface="Cambria" pitchFamily="18" charset="0"/>
                <a:cs typeface="Calibri" pitchFamily="34" charset="0"/>
              </a:rPr>
              <a:t>For Admission </a:t>
            </a:r>
            <a:r>
              <a:rPr lang="en-US" altLang="ko-KR" sz="1600" dirty="0" smtClean="0">
                <a:solidFill>
                  <a:schemeClr val="bg1"/>
                </a:solidFill>
                <a:latin typeface="Cambria" pitchFamily="18" charset="0"/>
                <a:cs typeface="Calibri" pitchFamily="34" charset="0"/>
              </a:rPr>
              <a:t>Contact</a:t>
            </a:r>
            <a:endParaRPr lang="en-US" altLang="ko-KR" sz="1600" dirty="0">
              <a:solidFill>
                <a:schemeClr val="bg1"/>
              </a:solidFill>
              <a:latin typeface="Cambria" pitchFamily="18" charset="0"/>
              <a:cs typeface="Calibri" pitchFamily="34" charset="0"/>
            </a:endParaRPr>
          </a:p>
          <a:p>
            <a:r>
              <a:rPr lang="en-US" sz="1600" dirty="0">
                <a:solidFill>
                  <a:schemeClr val="bg1"/>
                </a:solidFill>
                <a:latin typeface="Cambria" pitchFamily="18" charset="0"/>
                <a:cs typeface="Calibri" pitchFamily="34" charset="0"/>
              </a:rPr>
              <a:t>Mobile No – 8448444230 </a:t>
            </a:r>
            <a:r>
              <a:rPr lang="en-US" sz="1600" dirty="0" smtClean="0">
                <a:solidFill>
                  <a:schemeClr val="bg1"/>
                </a:solidFill>
                <a:latin typeface="Cambria" pitchFamily="18" charset="0"/>
                <a:cs typeface="Calibri" pitchFamily="34" charset="0"/>
              </a:rPr>
              <a:t>/9765691310</a:t>
            </a:r>
            <a:endParaRPr lang="en-US" sz="1600" dirty="0">
              <a:solidFill>
                <a:schemeClr val="bg1"/>
              </a:solidFill>
              <a:latin typeface="Cambria" pitchFamily="18" charset="0"/>
              <a:cs typeface="Calibri" pitchFamily="34" charset="0"/>
            </a:endParaRPr>
          </a:p>
          <a:p>
            <a:r>
              <a:rPr lang="en-US" sz="1600" dirty="0">
                <a:solidFill>
                  <a:schemeClr val="bg1"/>
                </a:solidFill>
                <a:latin typeface="Cambria" pitchFamily="18" charset="0"/>
                <a:cs typeface="Calibri" pitchFamily="34" charset="0"/>
              </a:rPr>
              <a:t>Technical Helpline No - 8104502268 </a:t>
            </a:r>
          </a:p>
          <a:p>
            <a:r>
              <a:rPr lang="en-US" sz="1600" dirty="0">
                <a:solidFill>
                  <a:schemeClr val="bg1"/>
                </a:solidFill>
                <a:latin typeface="Cambria" pitchFamily="18" charset="0"/>
                <a:cs typeface="Calibri" pitchFamily="34" charset="0"/>
              </a:rPr>
              <a:t>Phone No –020-71533830 </a:t>
            </a:r>
            <a:r>
              <a:rPr lang="en-US" sz="1600" dirty="0" smtClean="0">
                <a:solidFill>
                  <a:schemeClr val="bg1"/>
                </a:solidFill>
                <a:latin typeface="Cambria" pitchFamily="18" charset="0"/>
                <a:cs typeface="Calibri" pitchFamily="34" charset="0"/>
              </a:rPr>
              <a:t>www.dypatiluniversitypune.edu.in</a:t>
            </a:r>
            <a:endParaRPr lang="en-US" sz="1600" dirty="0">
              <a:solidFill>
                <a:schemeClr val="bg1"/>
              </a:solidFill>
              <a:latin typeface="Cambria" pitchFamily="18" charset="0"/>
              <a:cs typeface="Calibri" pitchFamily="34" charset="0"/>
            </a:endParaRPr>
          </a:p>
          <a:p>
            <a:r>
              <a:rPr lang="en-US" sz="1600" dirty="0">
                <a:solidFill>
                  <a:schemeClr val="bg1"/>
                </a:solidFill>
                <a:latin typeface="Cambria" pitchFamily="18" charset="0"/>
                <a:cs typeface="Calibri" pitchFamily="34" charset="0"/>
              </a:rPr>
              <a:t>E- Mail: admissions@dypatiluniversitypune.edu.in </a:t>
            </a:r>
          </a:p>
          <a:p>
            <a:r>
              <a:rPr lang="en-US" sz="1600" dirty="0">
                <a:solidFill>
                  <a:schemeClr val="bg1"/>
                </a:solidFill>
                <a:latin typeface="Cambria" pitchFamily="18" charset="0"/>
                <a:cs typeface="Calibri" pitchFamily="34" charset="0"/>
              </a:rPr>
              <a:t>info@dypatiluniversitypune.edu.in </a:t>
            </a:r>
          </a:p>
        </p:txBody>
      </p:sp>
      <p:sp>
        <p:nvSpPr>
          <p:cNvPr id="19" name="Rectangle 18">
            <a:extLst>
              <a:ext uri="{FF2B5EF4-FFF2-40B4-BE49-F238E27FC236}">
                <a16:creationId xmlns="" xmlns:a16="http://schemas.microsoft.com/office/drawing/2014/main" id="{9ED73B2A-C251-45A3-B822-F4ED6A07B8EC}"/>
              </a:ext>
            </a:extLst>
          </p:cNvPr>
          <p:cNvSpPr/>
          <p:nvPr/>
        </p:nvSpPr>
        <p:spPr>
          <a:xfrm>
            <a:off x="54587" y="5029923"/>
            <a:ext cx="5124395" cy="45719"/>
          </a:xfrm>
          <a:prstGeom prst="rect">
            <a:avLst/>
          </a:prstGeom>
          <a:solidFill>
            <a:schemeClr val="tx1"/>
          </a:solidFill>
          <a:ln>
            <a:solidFill>
              <a:srgbClr val="9FEC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a:solidFill>
                  <a:srgbClr val="1C1819"/>
                </a:solidFill>
              </a:ln>
              <a:solidFill>
                <a:srgbClr val="9FEC23"/>
              </a:solidFill>
            </a:endParaRPr>
          </a:p>
        </p:txBody>
      </p:sp>
      <p:sp>
        <p:nvSpPr>
          <p:cNvPr id="20" name="TextBox 19"/>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chemeClr val="tx1"/>
                </a:solidFill>
                <a:latin typeface="Cambria" pitchFamily="18" charset="0"/>
              </a:rPr>
              <a:t> www.dypatiluniversitypune.edu.in       22</a:t>
            </a:r>
          </a:p>
        </p:txBody>
      </p:sp>
      <p:sp>
        <p:nvSpPr>
          <p:cNvPr id="2" name="Rectangle 1"/>
          <p:cNvSpPr/>
          <p:nvPr/>
        </p:nvSpPr>
        <p:spPr>
          <a:xfrm>
            <a:off x="36618" y="1555428"/>
            <a:ext cx="4296078" cy="369332"/>
          </a:xfrm>
          <a:prstGeom prst="rect">
            <a:avLst/>
          </a:prstGeom>
        </p:spPr>
        <p:txBody>
          <a:bodyPr wrap="square">
            <a:spAutoFit/>
          </a:bodyPr>
          <a:lstStyle/>
          <a:p>
            <a:r>
              <a:rPr lang="en-US" sz="1800" b="1" dirty="0">
                <a:solidFill>
                  <a:schemeClr val="bg1"/>
                </a:solidFill>
                <a:latin typeface="Cambria" pitchFamily="18" charset="0"/>
                <a:cs typeface="Calibri" pitchFamily="34" charset="0"/>
              </a:rPr>
              <a:t># A 21</a:t>
            </a:r>
            <a:r>
              <a:rPr lang="en-US" sz="1800" b="1" baseline="30000" dirty="0">
                <a:solidFill>
                  <a:schemeClr val="bg1"/>
                </a:solidFill>
                <a:latin typeface="Cambria" pitchFamily="18" charset="0"/>
                <a:cs typeface="Calibri" pitchFamily="34" charset="0"/>
              </a:rPr>
              <a:t>st</a:t>
            </a:r>
            <a:r>
              <a:rPr lang="en-US" sz="1800" b="1" dirty="0">
                <a:solidFill>
                  <a:schemeClr val="bg1"/>
                </a:solidFill>
                <a:latin typeface="Cambria" pitchFamily="18" charset="0"/>
                <a:cs typeface="Calibri" pitchFamily="34" charset="0"/>
              </a:rPr>
              <a:t> Century University in India</a:t>
            </a:r>
          </a:p>
        </p:txBody>
      </p:sp>
      <p:pic>
        <p:nvPicPr>
          <p:cNvPr id="4" name="Picture 3"/>
          <p:cNvPicPr>
            <a:picLocks noChangeAspect="1"/>
          </p:cNvPicPr>
          <p:nvPr/>
        </p:nvPicPr>
        <p:blipFill>
          <a:blip r:embed="rId4"/>
          <a:stretch>
            <a:fillRect/>
          </a:stretch>
        </p:blipFill>
        <p:spPr>
          <a:xfrm>
            <a:off x="18199" y="34306"/>
            <a:ext cx="4016070" cy="149453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72" name="Rectangle 71"/>
          <p:cNvSpPr/>
          <p:nvPr/>
        </p:nvSpPr>
        <p:spPr>
          <a:xfrm>
            <a:off x="0" y="0"/>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IN" dirty="0"/>
              <a:t>  </a:t>
            </a:r>
          </a:p>
        </p:txBody>
      </p:sp>
      <p:sp>
        <p:nvSpPr>
          <p:cNvPr id="140" name="Text Placeholder 1">
            <a:extLst>
              <a:ext uri="{FF2B5EF4-FFF2-40B4-BE49-F238E27FC236}">
                <a16:creationId xmlns="" xmlns:a16="http://schemas.microsoft.com/office/drawing/2014/main" id="{206381AD-4C2B-4745-99B1-0BBCE6131A71}"/>
              </a:ext>
            </a:extLst>
          </p:cNvPr>
          <p:cNvSpPr>
            <a:spLocks noGrp="1"/>
          </p:cNvSpPr>
          <p:nvPr>
            <p:ph type="body" sz="quarter" idx="4294967295"/>
          </p:nvPr>
        </p:nvSpPr>
        <p:spPr>
          <a:xfrm>
            <a:off x="4190206" y="522856"/>
            <a:ext cx="7620000" cy="692497"/>
          </a:xfrm>
          <a:prstGeom prst="rect">
            <a:avLst/>
          </a:prstGeom>
        </p:spPr>
        <p:txBody>
          <a:bodyPr wrap="square" anchor="t">
            <a:spAutoFit/>
          </a:bodyPr>
          <a:lstStyle/>
          <a:p>
            <a:pPr marL="76200" indent="0" algn="r">
              <a:buNone/>
            </a:pPr>
            <a:r>
              <a:rPr lang="en-US" sz="4000" dirty="0">
                <a:solidFill>
                  <a:schemeClr val="bg1"/>
                </a:solidFill>
                <a:latin typeface="Cambria" pitchFamily="18" charset="0"/>
                <a:cs typeface="Calibri" pitchFamily="34" charset="0"/>
              </a:rPr>
              <a:t>Legacy to be D Y Patil University</a:t>
            </a:r>
          </a:p>
        </p:txBody>
      </p:sp>
      <p:sp>
        <p:nvSpPr>
          <p:cNvPr id="145" name="TextBox 144"/>
          <p:cNvSpPr txBox="1"/>
          <p:nvPr/>
        </p:nvSpPr>
        <p:spPr>
          <a:xfrm>
            <a:off x="8670141" y="6526139"/>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03</a:t>
            </a:r>
          </a:p>
        </p:txBody>
      </p:sp>
      <p:sp>
        <p:nvSpPr>
          <p:cNvPr id="143" name="Rectangle 142"/>
          <p:cNvSpPr/>
          <p:nvPr/>
        </p:nvSpPr>
        <p:spPr>
          <a:xfrm>
            <a:off x="1" y="1629594"/>
            <a:ext cx="11423798" cy="45719"/>
          </a:xfrm>
          <a:prstGeom prst="rect">
            <a:avLst/>
          </a:prstGeom>
          <a:solidFill>
            <a:srgbClr val="9FE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grpSp>
        <p:nvGrpSpPr>
          <p:cNvPr id="73" name="Group 72"/>
          <p:cNvGrpSpPr/>
          <p:nvPr/>
        </p:nvGrpSpPr>
        <p:grpSpPr>
          <a:xfrm>
            <a:off x="441606" y="2008551"/>
            <a:ext cx="11230013" cy="4423865"/>
            <a:chOff x="441606" y="1807591"/>
            <a:chExt cx="11230013" cy="4423865"/>
          </a:xfrm>
        </p:grpSpPr>
        <p:sp>
          <p:nvSpPr>
            <p:cNvPr id="74" name="object 6"/>
            <p:cNvSpPr/>
            <p:nvPr/>
          </p:nvSpPr>
          <p:spPr>
            <a:xfrm>
              <a:off x="888392" y="2282162"/>
              <a:ext cx="10346892" cy="53622"/>
            </a:xfrm>
            <a:custGeom>
              <a:avLst/>
              <a:gdLst/>
              <a:ahLst/>
              <a:cxnLst/>
              <a:rect l="l" t="t" r="r" b="b"/>
              <a:pathLst>
                <a:path w="9189720" h="47625">
                  <a:moveTo>
                    <a:pt x="9189720" y="0"/>
                  </a:moveTo>
                  <a:lnTo>
                    <a:pt x="0" y="0"/>
                  </a:lnTo>
                  <a:lnTo>
                    <a:pt x="0" y="47625"/>
                  </a:lnTo>
                  <a:lnTo>
                    <a:pt x="9189720" y="47625"/>
                  </a:lnTo>
                  <a:lnTo>
                    <a:pt x="9189720" y="0"/>
                  </a:lnTo>
                  <a:close/>
                </a:path>
              </a:pathLst>
            </a:custGeom>
            <a:solidFill>
              <a:srgbClr val="C00000"/>
            </a:solidFill>
          </p:spPr>
          <p:txBody>
            <a:bodyPr wrap="square" lIns="0" tIns="0" rIns="0" bIns="0" rtlCol="0"/>
            <a:lstStyle/>
            <a:p>
              <a:endParaRPr>
                <a:solidFill>
                  <a:schemeClr val="bg1"/>
                </a:solidFill>
              </a:endParaRPr>
            </a:p>
          </p:txBody>
        </p:sp>
        <p:sp>
          <p:nvSpPr>
            <p:cNvPr id="91" name="object 7"/>
            <p:cNvSpPr/>
            <p:nvPr/>
          </p:nvSpPr>
          <p:spPr>
            <a:xfrm>
              <a:off x="888392" y="2288158"/>
              <a:ext cx="10371846" cy="53751"/>
            </a:xfrm>
            <a:custGeom>
              <a:avLst/>
              <a:gdLst/>
              <a:ahLst/>
              <a:cxnLst/>
              <a:rect l="l" t="t" r="r" b="b"/>
              <a:pathLst>
                <a:path w="9189720" h="47625">
                  <a:moveTo>
                    <a:pt x="0" y="47625"/>
                  </a:moveTo>
                  <a:lnTo>
                    <a:pt x="9189720" y="47625"/>
                  </a:lnTo>
                  <a:lnTo>
                    <a:pt x="9189720" y="0"/>
                  </a:lnTo>
                  <a:lnTo>
                    <a:pt x="0" y="0"/>
                  </a:lnTo>
                  <a:lnTo>
                    <a:pt x="0" y="47625"/>
                  </a:lnTo>
                  <a:close/>
                </a:path>
              </a:pathLst>
            </a:custGeom>
            <a:ln w="12700">
              <a:solidFill>
                <a:srgbClr val="B93B2D"/>
              </a:solidFill>
            </a:ln>
          </p:spPr>
          <p:txBody>
            <a:bodyPr wrap="square" lIns="0" tIns="0" rIns="0" bIns="0" rtlCol="0"/>
            <a:lstStyle/>
            <a:p>
              <a:endParaRPr>
                <a:solidFill>
                  <a:schemeClr val="bg1"/>
                </a:solidFill>
              </a:endParaRPr>
            </a:p>
          </p:txBody>
        </p:sp>
        <p:sp>
          <p:nvSpPr>
            <p:cNvPr id="92" name="object 8"/>
            <p:cNvSpPr/>
            <p:nvPr/>
          </p:nvSpPr>
          <p:spPr>
            <a:xfrm>
              <a:off x="888392" y="2660522"/>
              <a:ext cx="10346892" cy="53622"/>
            </a:xfrm>
            <a:custGeom>
              <a:avLst/>
              <a:gdLst/>
              <a:ahLst/>
              <a:cxnLst/>
              <a:rect l="l" t="t" r="r" b="b"/>
              <a:pathLst>
                <a:path w="9189720" h="47625">
                  <a:moveTo>
                    <a:pt x="9189720" y="0"/>
                  </a:moveTo>
                  <a:lnTo>
                    <a:pt x="0" y="0"/>
                  </a:lnTo>
                  <a:lnTo>
                    <a:pt x="0" y="47625"/>
                  </a:lnTo>
                  <a:lnTo>
                    <a:pt x="9189720" y="47625"/>
                  </a:lnTo>
                  <a:lnTo>
                    <a:pt x="9189720" y="0"/>
                  </a:lnTo>
                  <a:close/>
                </a:path>
              </a:pathLst>
            </a:custGeom>
            <a:solidFill>
              <a:srgbClr val="C00000"/>
            </a:solidFill>
          </p:spPr>
          <p:txBody>
            <a:bodyPr wrap="square" lIns="0" tIns="0" rIns="0" bIns="0" rtlCol="0"/>
            <a:lstStyle/>
            <a:p>
              <a:endParaRPr>
                <a:solidFill>
                  <a:schemeClr val="bg1"/>
                </a:solidFill>
              </a:endParaRPr>
            </a:p>
          </p:txBody>
        </p:sp>
        <p:sp>
          <p:nvSpPr>
            <p:cNvPr id="95" name="object 9"/>
            <p:cNvSpPr/>
            <p:nvPr/>
          </p:nvSpPr>
          <p:spPr>
            <a:xfrm>
              <a:off x="888392" y="2658533"/>
              <a:ext cx="10338426" cy="55765"/>
            </a:xfrm>
            <a:custGeom>
              <a:avLst/>
              <a:gdLst/>
              <a:ahLst/>
              <a:cxnLst/>
              <a:rect l="l" t="t" r="r" b="b"/>
              <a:pathLst>
                <a:path w="9189720" h="47625">
                  <a:moveTo>
                    <a:pt x="0" y="47625"/>
                  </a:moveTo>
                  <a:lnTo>
                    <a:pt x="9189720" y="47625"/>
                  </a:lnTo>
                  <a:lnTo>
                    <a:pt x="9189720" y="0"/>
                  </a:lnTo>
                  <a:lnTo>
                    <a:pt x="0" y="0"/>
                  </a:lnTo>
                  <a:lnTo>
                    <a:pt x="0" y="47625"/>
                  </a:lnTo>
                  <a:close/>
                </a:path>
              </a:pathLst>
            </a:custGeom>
            <a:ln w="12700">
              <a:solidFill>
                <a:srgbClr val="B93B2D"/>
              </a:solidFill>
            </a:ln>
          </p:spPr>
          <p:txBody>
            <a:bodyPr wrap="square" lIns="0" tIns="0" rIns="0" bIns="0" rtlCol="0"/>
            <a:lstStyle/>
            <a:p>
              <a:endParaRPr>
                <a:solidFill>
                  <a:schemeClr val="bg1"/>
                </a:solidFill>
              </a:endParaRPr>
            </a:p>
          </p:txBody>
        </p:sp>
        <p:grpSp>
          <p:nvGrpSpPr>
            <p:cNvPr id="101" name="Group 103"/>
            <p:cNvGrpSpPr/>
            <p:nvPr/>
          </p:nvGrpSpPr>
          <p:grpSpPr>
            <a:xfrm>
              <a:off x="11071168" y="2292688"/>
              <a:ext cx="420370" cy="420370"/>
              <a:chOff x="11462868" y="2296921"/>
              <a:chExt cx="420370" cy="420370"/>
            </a:xfrm>
          </p:grpSpPr>
          <p:sp>
            <p:nvSpPr>
              <p:cNvPr id="227" name="object 10"/>
              <p:cNvSpPr/>
              <p:nvPr/>
            </p:nvSpPr>
            <p:spPr>
              <a:xfrm>
                <a:off x="11462868" y="2296921"/>
                <a:ext cx="420370" cy="420370"/>
              </a:xfrm>
              <a:custGeom>
                <a:avLst/>
                <a:gdLst/>
                <a:ahLst/>
                <a:cxnLst/>
                <a:rect l="l" t="t" r="r" b="b"/>
                <a:pathLst>
                  <a:path w="420370" h="420369">
                    <a:moveTo>
                      <a:pt x="210057" y="0"/>
                    </a:moveTo>
                    <a:lnTo>
                      <a:pt x="161912" y="5550"/>
                    </a:lnTo>
                    <a:lnTo>
                      <a:pt x="117706" y="21361"/>
                    </a:lnTo>
                    <a:lnTo>
                      <a:pt x="78702" y="46166"/>
                    </a:lnTo>
                    <a:lnTo>
                      <a:pt x="46166" y="78702"/>
                    </a:lnTo>
                    <a:lnTo>
                      <a:pt x="21361" y="117706"/>
                    </a:lnTo>
                    <a:lnTo>
                      <a:pt x="5550" y="161912"/>
                    </a:lnTo>
                    <a:lnTo>
                      <a:pt x="0" y="210057"/>
                    </a:lnTo>
                    <a:lnTo>
                      <a:pt x="5550" y="258196"/>
                    </a:lnTo>
                    <a:lnTo>
                      <a:pt x="21361" y="302384"/>
                    </a:lnTo>
                    <a:lnTo>
                      <a:pt x="46166" y="341363"/>
                    </a:lnTo>
                    <a:lnTo>
                      <a:pt x="78702" y="373872"/>
                    </a:lnTo>
                    <a:lnTo>
                      <a:pt x="117706" y="398652"/>
                    </a:lnTo>
                    <a:lnTo>
                      <a:pt x="161912" y="414445"/>
                    </a:lnTo>
                    <a:lnTo>
                      <a:pt x="210057" y="419988"/>
                    </a:lnTo>
                    <a:lnTo>
                      <a:pt x="258196" y="414445"/>
                    </a:lnTo>
                    <a:lnTo>
                      <a:pt x="302384" y="398652"/>
                    </a:lnTo>
                    <a:lnTo>
                      <a:pt x="341363" y="373872"/>
                    </a:lnTo>
                    <a:lnTo>
                      <a:pt x="343125" y="372110"/>
                    </a:lnTo>
                    <a:lnTo>
                      <a:pt x="210057" y="372110"/>
                    </a:lnTo>
                    <a:lnTo>
                      <a:pt x="166956" y="366323"/>
                    </a:lnTo>
                    <a:lnTo>
                      <a:pt x="128218" y="349993"/>
                    </a:lnTo>
                    <a:lnTo>
                      <a:pt x="95392" y="324659"/>
                    </a:lnTo>
                    <a:lnTo>
                      <a:pt x="70028" y="291864"/>
                    </a:lnTo>
                    <a:lnTo>
                      <a:pt x="53674" y="253150"/>
                    </a:lnTo>
                    <a:lnTo>
                      <a:pt x="47878" y="210057"/>
                    </a:lnTo>
                    <a:lnTo>
                      <a:pt x="53674" y="166956"/>
                    </a:lnTo>
                    <a:lnTo>
                      <a:pt x="70028" y="128218"/>
                    </a:lnTo>
                    <a:lnTo>
                      <a:pt x="95392" y="95392"/>
                    </a:lnTo>
                    <a:lnTo>
                      <a:pt x="128218" y="70028"/>
                    </a:lnTo>
                    <a:lnTo>
                      <a:pt x="166956" y="53674"/>
                    </a:lnTo>
                    <a:lnTo>
                      <a:pt x="210057" y="47878"/>
                    </a:lnTo>
                    <a:lnTo>
                      <a:pt x="343074" y="47878"/>
                    </a:lnTo>
                    <a:lnTo>
                      <a:pt x="341363" y="46166"/>
                    </a:lnTo>
                    <a:lnTo>
                      <a:pt x="302384" y="21361"/>
                    </a:lnTo>
                    <a:lnTo>
                      <a:pt x="258196" y="5550"/>
                    </a:lnTo>
                    <a:lnTo>
                      <a:pt x="210057" y="0"/>
                    </a:lnTo>
                    <a:close/>
                  </a:path>
                  <a:path w="420370" h="420369">
                    <a:moveTo>
                      <a:pt x="343074" y="47878"/>
                    </a:moveTo>
                    <a:lnTo>
                      <a:pt x="210057" y="47878"/>
                    </a:lnTo>
                    <a:lnTo>
                      <a:pt x="253159" y="53674"/>
                    </a:lnTo>
                    <a:lnTo>
                      <a:pt x="291897" y="70028"/>
                    </a:lnTo>
                    <a:lnTo>
                      <a:pt x="324723" y="95392"/>
                    </a:lnTo>
                    <a:lnTo>
                      <a:pt x="350087" y="128218"/>
                    </a:lnTo>
                    <a:lnTo>
                      <a:pt x="366441" y="166956"/>
                    </a:lnTo>
                    <a:lnTo>
                      <a:pt x="372236" y="210057"/>
                    </a:lnTo>
                    <a:lnTo>
                      <a:pt x="366441" y="253150"/>
                    </a:lnTo>
                    <a:lnTo>
                      <a:pt x="350087" y="291864"/>
                    </a:lnTo>
                    <a:lnTo>
                      <a:pt x="324723" y="324659"/>
                    </a:lnTo>
                    <a:lnTo>
                      <a:pt x="291897" y="349993"/>
                    </a:lnTo>
                    <a:lnTo>
                      <a:pt x="253159" y="366323"/>
                    </a:lnTo>
                    <a:lnTo>
                      <a:pt x="210057" y="372110"/>
                    </a:lnTo>
                    <a:lnTo>
                      <a:pt x="343125" y="372110"/>
                    </a:lnTo>
                    <a:lnTo>
                      <a:pt x="373872" y="341363"/>
                    </a:lnTo>
                    <a:lnTo>
                      <a:pt x="398652" y="302384"/>
                    </a:lnTo>
                    <a:lnTo>
                      <a:pt x="414445" y="258196"/>
                    </a:lnTo>
                    <a:lnTo>
                      <a:pt x="419988" y="210057"/>
                    </a:lnTo>
                    <a:lnTo>
                      <a:pt x="414445" y="161912"/>
                    </a:lnTo>
                    <a:lnTo>
                      <a:pt x="398652" y="117706"/>
                    </a:lnTo>
                    <a:lnTo>
                      <a:pt x="373872" y="78702"/>
                    </a:lnTo>
                    <a:lnTo>
                      <a:pt x="343074" y="47878"/>
                    </a:lnTo>
                    <a:close/>
                  </a:path>
                </a:pathLst>
              </a:custGeom>
              <a:solidFill>
                <a:srgbClr val="C00000"/>
              </a:solidFill>
            </p:spPr>
            <p:txBody>
              <a:bodyPr wrap="square" lIns="0" tIns="0" rIns="0" bIns="0" rtlCol="0"/>
              <a:lstStyle/>
              <a:p>
                <a:endParaRPr>
                  <a:solidFill>
                    <a:schemeClr val="bg1"/>
                  </a:solidFill>
                </a:endParaRPr>
              </a:p>
            </p:txBody>
          </p:sp>
          <p:sp>
            <p:nvSpPr>
              <p:cNvPr id="228" name="object 11"/>
              <p:cNvSpPr/>
              <p:nvPr/>
            </p:nvSpPr>
            <p:spPr>
              <a:xfrm>
                <a:off x="11462868" y="2296921"/>
                <a:ext cx="420370" cy="420370"/>
              </a:xfrm>
              <a:custGeom>
                <a:avLst/>
                <a:gdLst/>
                <a:ahLst/>
                <a:cxnLst/>
                <a:rect l="l" t="t" r="r" b="b"/>
                <a:pathLst>
                  <a:path w="420370" h="420369">
                    <a:moveTo>
                      <a:pt x="0" y="210057"/>
                    </a:moveTo>
                    <a:lnTo>
                      <a:pt x="5550" y="161912"/>
                    </a:lnTo>
                    <a:lnTo>
                      <a:pt x="21361" y="117706"/>
                    </a:lnTo>
                    <a:lnTo>
                      <a:pt x="46166" y="78702"/>
                    </a:lnTo>
                    <a:lnTo>
                      <a:pt x="78702" y="46166"/>
                    </a:lnTo>
                    <a:lnTo>
                      <a:pt x="117706" y="21361"/>
                    </a:lnTo>
                    <a:lnTo>
                      <a:pt x="161912" y="5550"/>
                    </a:lnTo>
                    <a:lnTo>
                      <a:pt x="210057" y="0"/>
                    </a:lnTo>
                    <a:lnTo>
                      <a:pt x="258196" y="5550"/>
                    </a:lnTo>
                    <a:lnTo>
                      <a:pt x="302384" y="21361"/>
                    </a:lnTo>
                    <a:lnTo>
                      <a:pt x="341363" y="46166"/>
                    </a:lnTo>
                    <a:lnTo>
                      <a:pt x="373872" y="78702"/>
                    </a:lnTo>
                    <a:lnTo>
                      <a:pt x="398652" y="117706"/>
                    </a:lnTo>
                    <a:lnTo>
                      <a:pt x="414445" y="161912"/>
                    </a:lnTo>
                    <a:lnTo>
                      <a:pt x="419988" y="210057"/>
                    </a:lnTo>
                    <a:lnTo>
                      <a:pt x="414445" y="258196"/>
                    </a:lnTo>
                    <a:lnTo>
                      <a:pt x="398652" y="302384"/>
                    </a:lnTo>
                    <a:lnTo>
                      <a:pt x="373872" y="341363"/>
                    </a:lnTo>
                    <a:lnTo>
                      <a:pt x="341363" y="373872"/>
                    </a:lnTo>
                    <a:lnTo>
                      <a:pt x="302384" y="398652"/>
                    </a:lnTo>
                    <a:lnTo>
                      <a:pt x="258196" y="414445"/>
                    </a:lnTo>
                    <a:lnTo>
                      <a:pt x="210057" y="419988"/>
                    </a:lnTo>
                    <a:lnTo>
                      <a:pt x="161912" y="414445"/>
                    </a:lnTo>
                    <a:lnTo>
                      <a:pt x="117706" y="398652"/>
                    </a:lnTo>
                    <a:lnTo>
                      <a:pt x="78702" y="373872"/>
                    </a:lnTo>
                    <a:lnTo>
                      <a:pt x="46166" y="341363"/>
                    </a:lnTo>
                    <a:lnTo>
                      <a:pt x="21361" y="302384"/>
                    </a:lnTo>
                    <a:lnTo>
                      <a:pt x="5550" y="258196"/>
                    </a:lnTo>
                    <a:lnTo>
                      <a:pt x="0" y="210057"/>
                    </a:lnTo>
                    <a:close/>
                  </a:path>
                  <a:path w="420370" h="420369">
                    <a:moveTo>
                      <a:pt x="47878" y="210057"/>
                    </a:moveTo>
                    <a:lnTo>
                      <a:pt x="53674" y="253150"/>
                    </a:lnTo>
                    <a:lnTo>
                      <a:pt x="70028" y="291864"/>
                    </a:lnTo>
                    <a:lnTo>
                      <a:pt x="95392" y="324659"/>
                    </a:lnTo>
                    <a:lnTo>
                      <a:pt x="128218" y="349993"/>
                    </a:lnTo>
                    <a:lnTo>
                      <a:pt x="166956" y="366323"/>
                    </a:lnTo>
                    <a:lnTo>
                      <a:pt x="210057" y="372110"/>
                    </a:lnTo>
                    <a:lnTo>
                      <a:pt x="253159" y="366323"/>
                    </a:lnTo>
                    <a:lnTo>
                      <a:pt x="291897" y="349993"/>
                    </a:lnTo>
                    <a:lnTo>
                      <a:pt x="324723" y="324659"/>
                    </a:lnTo>
                    <a:lnTo>
                      <a:pt x="350087" y="291864"/>
                    </a:lnTo>
                    <a:lnTo>
                      <a:pt x="366441" y="253150"/>
                    </a:lnTo>
                    <a:lnTo>
                      <a:pt x="372236" y="210057"/>
                    </a:lnTo>
                    <a:lnTo>
                      <a:pt x="366441" y="166956"/>
                    </a:lnTo>
                    <a:lnTo>
                      <a:pt x="350087" y="128218"/>
                    </a:lnTo>
                    <a:lnTo>
                      <a:pt x="324723" y="95392"/>
                    </a:lnTo>
                    <a:lnTo>
                      <a:pt x="291897" y="70028"/>
                    </a:lnTo>
                    <a:lnTo>
                      <a:pt x="253159" y="53674"/>
                    </a:lnTo>
                    <a:lnTo>
                      <a:pt x="210057" y="47878"/>
                    </a:lnTo>
                    <a:lnTo>
                      <a:pt x="166956" y="53674"/>
                    </a:lnTo>
                    <a:lnTo>
                      <a:pt x="128218" y="70028"/>
                    </a:lnTo>
                    <a:lnTo>
                      <a:pt x="95392" y="95392"/>
                    </a:lnTo>
                    <a:lnTo>
                      <a:pt x="70028" y="128218"/>
                    </a:lnTo>
                    <a:lnTo>
                      <a:pt x="53674" y="166956"/>
                    </a:lnTo>
                    <a:lnTo>
                      <a:pt x="47878" y="210057"/>
                    </a:lnTo>
                    <a:close/>
                  </a:path>
                </a:pathLst>
              </a:custGeom>
              <a:ln w="12700">
                <a:solidFill>
                  <a:srgbClr val="B93B2D"/>
                </a:solidFill>
              </a:ln>
            </p:spPr>
            <p:txBody>
              <a:bodyPr wrap="square" lIns="0" tIns="0" rIns="0" bIns="0" rtlCol="0"/>
              <a:lstStyle/>
              <a:p>
                <a:endParaRPr>
                  <a:solidFill>
                    <a:schemeClr val="bg1"/>
                  </a:solidFill>
                </a:endParaRPr>
              </a:p>
            </p:txBody>
          </p:sp>
          <p:sp>
            <p:nvSpPr>
              <p:cNvPr id="229" name="object 12"/>
              <p:cNvSpPr/>
              <p:nvPr/>
            </p:nvSpPr>
            <p:spPr>
              <a:xfrm>
                <a:off x="11552276" y="2386329"/>
                <a:ext cx="241300" cy="241300"/>
              </a:xfrm>
              <a:prstGeom prst="rect">
                <a:avLst/>
              </a:prstGeom>
              <a:blipFill>
                <a:blip r:embed="rId4" cstate="print"/>
                <a:stretch>
                  <a:fillRect/>
                </a:stretch>
              </a:blipFill>
            </p:spPr>
            <p:txBody>
              <a:bodyPr wrap="square" lIns="0" tIns="0" rIns="0" bIns="0" rtlCol="0"/>
              <a:lstStyle/>
              <a:p>
                <a:endParaRPr>
                  <a:solidFill>
                    <a:schemeClr val="bg1"/>
                  </a:solidFill>
                </a:endParaRPr>
              </a:p>
            </p:txBody>
          </p:sp>
        </p:grpSp>
        <p:grpSp>
          <p:nvGrpSpPr>
            <p:cNvPr id="114" name="Group 119"/>
            <p:cNvGrpSpPr/>
            <p:nvPr/>
          </p:nvGrpSpPr>
          <p:grpSpPr>
            <a:xfrm>
              <a:off x="5280659" y="1817216"/>
              <a:ext cx="1651000" cy="2663273"/>
              <a:chOff x="4848842" y="1817216"/>
              <a:chExt cx="1651000" cy="2663273"/>
            </a:xfrm>
          </p:grpSpPr>
          <p:sp>
            <p:nvSpPr>
              <p:cNvPr id="220" name="object 15"/>
              <p:cNvSpPr/>
              <p:nvPr/>
            </p:nvSpPr>
            <p:spPr>
              <a:xfrm>
                <a:off x="5523973" y="2348456"/>
                <a:ext cx="288290" cy="288290"/>
              </a:xfrm>
              <a:custGeom>
                <a:avLst/>
                <a:gdLst/>
                <a:ahLst/>
                <a:cxnLst/>
                <a:rect l="l" t="t" r="r" b="b"/>
                <a:pathLst>
                  <a:path w="288290" h="288289">
                    <a:moveTo>
                      <a:pt x="144018" y="0"/>
                    </a:moveTo>
                    <a:lnTo>
                      <a:pt x="98511" y="7345"/>
                    </a:lnTo>
                    <a:lnTo>
                      <a:pt x="58978" y="27797"/>
                    </a:lnTo>
                    <a:lnTo>
                      <a:pt x="27797" y="58978"/>
                    </a:lnTo>
                    <a:lnTo>
                      <a:pt x="7345" y="98511"/>
                    </a:lnTo>
                    <a:lnTo>
                      <a:pt x="0" y="144017"/>
                    </a:lnTo>
                    <a:lnTo>
                      <a:pt x="7345" y="189524"/>
                    </a:lnTo>
                    <a:lnTo>
                      <a:pt x="27797" y="229057"/>
                    </a:lnTo>
                    <a:lnTo>
                      <a:pt x="58978" y="260238"/>
                    </a:lnTo>
                    <a:lnTo>
                      <a:pt x="98511" y="280690"/>
                    </a:lnTo>
                    <a:lnTo>
                      <a:pt x="144018" y="288035"/>
                    </a:lnTo>
                    <a:lnTo>
                      <a:pt x="189524" y="280690"/>
                    </a:lnTo>
                    <a:lnTo>
                      <a:pt x="229057" y="260238"/>
                    </a:lnTo>
                    <a:lnTo>
                      <a:pt x="260238" y="229057"/>
                    </a:lnTo>
                    <a:lnTo>
                      <a:pt x="280690" y="189524"/>
                    </a:lnTo>
                    <a:lnTo>
                      <a:pt x="288035" y="144017"/>
                    </a:lnTo>
                    <a:lnTo>
                      <a:pt x="280690" y="98511"/>
                    </a:lnTo>
                    <a:lnTo>
                      <a:pt x="260238" y="58978"/>
                    </a:lnTo>
                    <a:lnTo>
                      <a:pt x="229057" y="27797"/>
                    </a:lnTo>
                    <a:lnTo>
                      <a:pt x="189524" y="7345"/>
                    </a:lnTo>
                    <a:lnTo>
                      <a:pt x="144018" y="0"/>
                    </a:lnTo>
                    <a:close/>
                  </a:path>
                </a:pathLst>
              </a:custGeom>
              <a:solidFill>
                <a:srgbClr val="758E3A"/>
              </a:solidFill>
            </p:spPr>
            <p:txBody>
              <a:bodyPr wrap="square" lIns="0" tIns="0" rIns="0" bIns="0" rtlCol="0"/>
              <a:lstStyle/>
              <a:p>
                <a:endParaRPr>
                  <a:solidFill>
                    <a:schemeClr val="bg1"/>
                  </a:solidFill>
                </a:endParaRPr>
              </a:p>
            </p:txBody>
          </p:sp>
          <p:sp>
            <p:nvSpPr>
              <p:cNvPr id="221" name="object 16"/>
              <p:cNvSpPr/>
              <p:nvPr/>
            </p:nvSpPr>
            <p:spPr>
              <a:xfrm>
                <a:off x="5523973" y="2348456"/>
                <a:ext cx="288290" cy="288290"/>
              </a:xfrm>
              <a:custGeom>
                <a:avLst/>
                <a:gdLst/>
                <a:ahLst/>
                <a:cxnLst/>
                <a:rect l="l" t="t" r="r" b="b"/>
                <a:pathLst>
                  <a:path w="288290" h="288289">
                    <a:moveTo>
                      <a:pt x="0" y="144017"/>
                    </a:moveTo>
                    <a:lnTo>
                      <a:pt x="7345" y="98511"/>
                    </a:lnTo>
                    <a:lnTo>
                      <a:pt x="27797" y="58978"/>
                    </a:lnTo>
                    <a:lnTo>
                      <a:pt x="58978" y="27797"/>
                    </a:lnTo>
                    <a:lnTo>
                      <a:pt x="98511" y="7345"/>
                    </a:lnTo>
                    <a:lnTo>
                      <a:pt x="144018" y="0"/>
                    </a:lnTo>
                    <a:lnTo>
                      <a:pt x="189524" y="7345"/>
                    </a:lnTo>
                    <a:lnTo>
                      <a:pt x="229057" y="27797"/>
                    </a:lnTo>
                    <a:lnTo>
                      <a:pt x="260238" y="58978"/>
                    </a:lnTo>
                    <a:lnTo>
                      <a:pt x="280690" y="98511"/>
                    </a:lnTo>
                    <a:lnTo>
                      <a:pt x="288035" y="144017"/>
                    </a:lnTo>
                    <a:lnTo>
                      <a:pt x="280690" y="189524"/>
                    </a:lnTo>
                    <a:lnTo>
                      <a:pt x="260238" y="229057"/>
                    </a:lnTo>
                    <a:lnTo>
                      <a:pt x="229057" y="260238"/>
                    </a:lnTo>
                    <a:lnTo>
                      <a:pt x="189524" y="280690"/>
                    </a:lnTo>
                    <a:lnTo>
                      <a:pt x="144018" y="288035"/>
                    </a:lnTo>
                    <a:lnTo>
                      <a:pt x="98511" y="280690"/>
                    </a:lnTo>
                    <a:lnTo>
                      <a:pt x="58978" y="260238"/>
                    </a:lnTo>
                    <a:lnTo>
                      <a:pt x="27797" y="229057"/>
                    </a:lnTo>
                    <a:lnTo>
                      <a:pt x="7345" y="189524"/>
                    </a:lnTo>
                    <a:lnTo>
                      <a:pt x="0" y="144017"/>
                    </a:lnTo>
                    <a:close/>
                  </a:path>
                </a:pathLst>
              </a:custGeom>
              <a:ln w="12700">
                <a:solidFill>
                  <a:srgbClr val="758E3A"/>
                </a:solidFill>
              </a:ln>
            </p:spPr>
            <p:txBody>
              <a:bodyPr wrap="square" lIns="0" tIns="0" rIns="0" bIns="0" rtlCol="0"/>
              <a:lstStyle/>
              <a:p>
                <a:endParaRPr>
                  <a:solidFill>
                    <a:schemeClr val="bg1"/>
                  </a:solidFill>
                </a:endParaRPr>
              </a:p>
            </p:txBody>
          </p:sp>
          <p:sp>
            <p:nvSpPr>
              <p:cNvPr id="222" name="object 24"/>
              <p:cNvSpPr/>
              <p:nvPr/>
            </p:nvSpPr>
            <p:spPr>
              <a:xfrm>
                <a:off x="5300579" y="3122270"/>
                <a:ext cx="684530" cy="684530"/>
              </a:xfrm>
              <a:custGeom>
                <a:avLst/>
                <a:gdLst/>
                <a:ahLst/>
                <a:cxnLst/>
                <a:rect l="l" t="t" r="r" b="b"/>
                <a:pathLst>
                  <a:path w="684529" h="684529">
                    <a:moveTo>
                      <a:pt x="342011" y="0"/>
                    </a:moveTo>
                    <a:lnTo>
                      <a:pt x="295610" y="3122"/>
                    </a:lnTo>
                    <a:lnTo>
                      <a:pt x="251104" y="12219"/>
                    </a:lnTo>
                    <a:lnTo>
                      <a:pt x="208901" y="26882"/>
                    </a:lnTo>
                    <a:lnTo>
                      <a:pt x="169408" y="46703"/>
                    </a:lnTo>
                    <a:lnTo>
                      <a:pt x="133034" y="71273"/>
                    </a:lnTo>
                    <a:lnTo>
                      <a:pt x="100187" y="100187"/>
                    </a:lnTo>
                    <a:lnTo>
                      <a:pt x="71273" y="133034"/>
                    </a:lnTo>
                    <a:lnTo>
                      <a:pt x="46703" y="169408"/>
                    </a:lnTo>
                    <a:lnTo>
                      <a:pt x="26882" y="208901"/>
                    </a:lnTo>
                    <a:lnTo>
                      <a:pt x="12219" y="251104"/>
                    </a:lnTo>
                    <a:lnTo>
                      <a:pt x="3122" y="295610"/>
                    </a:lnTo>
                    <a:lnTo>
                      <a:pt x="0" y="342011"/>
                    </a:lnTo>
                    <a:lnTo>
                      <a:pt x="3122" y="388438"/>
                    </a:lnTo>
                    <a:lnTo>
                      <a:pt x="12219" y="432961"/>
                    </a:lnTo>
                    <a:lnTo>
                      <a:pt x="26882" y="475174"/>
                    </a:lnTo>
                    <a:lnTo>
                      <a:pt x="46703" y="514669"/>
                    </a:lnTo>
                    <a:lnTo>
                      <a:pt x="71273" y="551041"/>
                    </a:lnTo>
                    <a:lnTo>
                      <a:pt x="100187" y="583882"/>
                    </a:lnTo>
                    <a:lnTo>
                      <a:pt x="133034" y="612786"/>
                    </a:lnTo>
                    <a:lnTo>
                      <a:pt x="169408" y="637347"/>
                    </a:lnTo>
                    <a:lnTo>
                      <a:pt x="208901" y="657157"/>
                    </a:lnTo>
                    <a:lnTo>
                      <a:pt x="251104" y="671811"/>
                    </a:lnTo>
                    <a:lnTo>
                      <a:pt x="295610" y="680901"/>
                    </a:lnTo>
                    <a:lnTo>
                      <a:pt x="342011" y="684022"/>
                    </a:lnTo>
                    <a:lnTo>
                      <a:pt x="388438" y="680901"/>
                    </a:lnTo>
                    <a:lnTo>
                      <a:pt x="432961" y="671811"/>
                    </a:lnTo>
                    <a:lnTo>
                      <a:pt x="475174" y="657157"/>
                    </a:lnTo>
                    <a:lnTo>
                      <a:pt x="514669" y="637347"/>
                    </a:lnTo>
                    <a:lnTo>
                      <a:pt x="551041" y="612786"/>
                    </a:lnTo>
                    <a:lnTo>
                      <a:pt x="583882" y="583882"/>
                    </a:lnTo>
                    <a:lnTo>
                      <a:pt x="612786" y="551041"/>
                    </a:lnTo>
                    <a:lnTo>
                      <a:pt x="637347" y="514669"/>
                    </a:lnTo>
                    <a:lnTo>
                      <a:pt x="657157" y="475174"/>
                    </a:lnTo>
                    <a:lnTo>
                      <a:pt x="671811" y="432961"/>
                    </a:lnTo>
                    <a:lnTo>
                      <a:pt x="680901" y="388438"/>
                    </a:lnTo>
                    <a:lnTo>
                      <a:pt x="684022" y="342011"/>
                    </a:lnTo>
                    <a:lnTo>
                      <a:pt x="680901" y="295610"/>
                    </a:lnTo>
                    <a:lnTo>
                      <a:pt x="671811" y="251104"/>
                    </a:lnTo>
                    <a:lnTo>
                      <a:pt x="657157" y="208901"/>
                    </a:lnTo>
                    <a:lnTo>
                      <a:pt x="637347" y="169408"/>
                    </a:lnTo>
                    <a:lnTo>
                      <a:pt x="612786" y="133034"/>
                    </a:lnTo>
                    <a:lnTo>
                      <a:pt x="583882" y="100187"/>
                    </a:lnTo>
                    <a:lnTo>
                      <a:pt x="551041" y="71273"/>
                    </a:lnTo>
                    <a:lnTo>
                      <a:pt x="514669" y="46703"/>
                    </a:lnTo>
                    <a:lnTo>
                      <a:pt x="475174" y="26882"/>
                    </a:lnTo>
                    <a:lnTo>
                      <a:pt x="432961" y="12219"/>
                    </a:lnTo>
                    <a:lnTo>
                      <a:pt x="388438" y="3122"/>
                    </a:lnTo>
                    <a:lnTo>
                      <a:pt x="342011" y="0"/>
                    </a:lnTo>
                    <a:close/>
                  </a:path>
                </a:pathLst>
              </a:custGeom>
              <a:solidFill>
                <a:srgbClr val="7E7E7E"/>
              </a:solidFill>
            </p:spPr>
            <p:txBody>
              <a:bodyPr wrap="square" lIns="0" tIns="0" rIns="0" bIns="0" rtlCol="0"/>
              <a:lstStyle/>
              <a:p>
                <a:endParaRPr>
                  <a:solidFill>
                    <a:schemeClr val="bg1"/>
                  </a:solidFill>
                </a:endParaRPr>
              </a:p>
            </p:txBody>
          </p:sp>
          <p:sp>
            <p:nvSpPr>
              <p:cNvPr id="223" name="object 25"/>
              <p:cNvSpPr/>
              <p:nvPr/>
            </p:nvSpPr>
            <p:spPr>
              <a:xfrm>
                <a:off x="5609064" y="2721032"/>
                <a:ext cx="118110" cy="384048"/>
              </a:xfrm>
              <a:custGeom>
                <a:avLst/>
                <a:gdLst/>
                <a:ahLst/>
                <a:cxnLst/>
                <a:rect l="l" t="t" r="r" b="b"/>
                <a:pathLst>
                  <a:path w="118109" h="353060">
                    <a:moveTo>
                      <a:pt x="58991" y="50455"/>
                    </a:moveTo>
                    <a:lnTo>
                      <a:pt x="46354" y="72117"/>
                    </a:lnTo>
                    <a:lnTo>
                      <a:pt x="46227" y="352551"/>
                    </a:lnTo>
                    <a:lnTo>
                      <a:pt x="71627" y="352551"/>
                    </a:lnTo>
                    <a:lnTo>
                      <a:pt x="71627" y="72117"/>
                    </a:lnTo>
                    <a:lnTo>
                      <a:pt x="58991" y="50455"/>
                    </a:lnTo>
                    <a:close/>
                  </a:path>
                  <a:path w="118109" h="353060">
                    <a:moveTo>
                      <a:pt x="58927" y="0"/>
                    </a:moveTo>
                    <a:lnTo>
                      <a:pt x="0" y="101092"/>
                    </a:lnTo>
                    <a:lnTo>
                      <a:pt x="2031" y="108838"/>
                    </a:lnTo>
                    <a:lnTo>
                      <a:pt x="14224" y="115950"/>
                    </a:lnTo>
                    <a:lnTo>
                      <a:pt x="21970" y="113919"/>
                    </a:lnTo>
                    <a:lnTo>
                      <a:pt x="46227" y="72335"/>
                    </a:lnTo>
                    <a:lnTo>
                      <a:pt x="46227" y="25273"/>
                    </a:lnTo>
                    <a:lnTo>
                      <a:pt x="73693" y="25273"/>
                    </a:lnTo>
                    <a:lnTo>
                      <a:pt x="58927" y="0"/>
                    </a:lnTo>
                    <a:close/>
                  </a:path>
                  <a:path w="118109" h="353060">
                    <a:moveTo>
                      <a:pt x="73693" y="25273"/>
                    </a:moveTo>
                    <a:lnTo>
                      <a:pt x="71627" y="25273"/>
                    </a:lnTo>
                    <a:lnTo>
                      <a:pt x="71754" y="72335"/>
                    </a:lnTo>
                    <a:lnTo>
                      <a:pt x="96011" y="113919"/>
                    </a:lnTo>
                    <a:lnTo>
                      <a:pt x="103758" y="115950"/>
                    </a:lnTo>
                    <a:lnTo>
                      <a:pt x="109854" y="112395"/>
                    </a:lnTo>
                    <a:lnTo>
                      <a:pt x="115824" y="108838"/>
                    </a:lnTo>
                    <a:lnTo>
                      <a:pt x="117855" y="101092"/>
                    </a:lnTo>
                    <a:lnTo>
                      <a:pt x="114426" y="94996"/>
                    </a:lnTo>
                    <a:lnTo>
                      <a:pt x="73693" y="25273"/>
                    </a:lnTo>
                    <a:close/>
                  </a:path>
                  <a:path w="118109" h="353060">
                    <a:moveTo>
                      <a:pt x="71627" y="25273"/>
                    </a:moveTo>
                    <a:lnTo>
                      <a:pt x="46227" y="25273"/>
                    </a:lnTo>
                    <a:lnTo>
                      <a:pt x="46227" y="72335"/>
                    </a:lnTo>
                    <a:lnTo>
                      <a:pt x="58991" y="50455"/>
                    </a:lnTo>
                    <a:lnTo>
                      <a:pt x="48005" y="31623"/>
                    </a:lnTo>
                    <a:lnTo>
                      <a:pt x="71627" y="31623"/>
                    </a:lnTo>
                    <a:lnTo>
                      <a:pt x="71627" y="25273"/>
                    </a:lnTo>
                    <a:close/>
                  </a:path>
                  <a:path w="118109" h="353060">
                    <a:moveTo>
                      <a:pt x="71627" y="31623"/>
                    </a:moveTo>
                    <a:lnTo>
                      <a:pt x="69976" y="31623"/>
                    </a:lnTo>
                    <a:lnTo>
                      <a:pt x="58991" y="50455"/>
                    </a:lnTo>
                    <a:lnTo>
                      <a:pt x="71627" y="72117"/>
                    </a:lnTo>
                    <a:lnTo>
                      <a:pt x="71627" y="31623"/>
                    </a:lnTo>
                    <a:close/>
                  </a:path>
                  <a:path w="118109" h="353060">
                    <a:moveTo>
                      <a:pt x="69976" y="31623"/>
                    </a:moveTo>
                    <a:lnTo>
                      <a:pt x="48005" y="31623"/>
                    </a:lnTo>
                    <a:lnTo>
                      <a:pt x="58991" y="50455"/>
                    </a:lnTo>
                    <a:lnTo>
                      <a:pt x="69976" y="31623"/>
                    </a:lnTo>
                    <a:close/>
                  </a:path>
                </a:pathLst>
              </a:custGeom>
              <a:solidFill>
                <a:srgbClr val="758E3A"/>
              </a:solidFill>
            </p:spPr>
            <p:txBody>
              <a:bodyPr wrap="square" lIns="0" tIns="0" rIns="0" bIns="0" rtlCol="0"/>
              <a:lstStyle/>
              <a:p>
                <a:endParaRPr>
                  <a:solidFill>
                    <a:schemeClr val="bg1"/>
                  </a:solidFill>
                </a:endParaRPr>
              </a:p>
            </p:txBody>
          </p:sp>
          <p:sp>
            <p:nvSpPr>
              <p:cNvPr id="224" name="object 27"/>
              <p:cNvSpPr txBox="1"/>
              <p:nvPr/>
            </p:nvSpPr>
            <p:spPr>
              <a:xfrm>
                <a:off x="4848842" y="3815644"/>
                <a:ext cx="1651000" cy="664845"/>
              </a:xfrm>
              <a:prstGeom prst="rect">
                <a:avLst/>
              </a:prstGeom>
            </p:spPr>
            <p:txBody>
              <a:bodyPr vert="horz" wrap="square" lIns="0" tIns="11430" rIns="0" bIns="0" rtlCol="0">
                <a:spAutoFit/>
              </a:bodyPr>
              <a:lstStyle/>
              <a:p>
                <a:pPr algn="ctr">
                  <a:lnSpc>
                    <a:spcPct val="100000"/>
                  </a:lnSpc>
                  <a:spcBef>
                    <a:spcPts val="90"/>
                  </a:spcBef>
                </a:pPr>
                <a:r>
                  <a:rPr sz="1400" b="1" spc="-10" dirty="0">
                    <a:solidFill>
                      <a:schemeClr val="bg1">
                        <a:lumMod val="75000"/>
                      </a:schemeClr>
                    </a:solidFill>
                    <a:latin typeface="Calibri"/>
                    <a:cs typeface="Calibri"/>
                  </a:rPr>
                  <a:t>School</a:t>
                </a:r>
                <a:endParaRPr sz="1400">
                  <a:solidFill>
                    <a:schemeClr val="bg1">
                      <a:lumMod val="75000"/>
                    </a:schemeClr>
                  </a:solidFill>
                  <a:latin typeface="Calibri"/>
                  <a:cs typeface="Calibri"/>
                </a:endParaRPr>
              </a:p>
              <a:p>
                <a:pPr marL="635" algn="ctr">
                  <a:lnSpc>
                    <a:spcPct val="100000"/>
                  </a:lnSpc>
                </a:pPr>
                <a:r>
                  <a:rPr sz="1400" b="1" spc="-5" dirty="0">
                    <a:solidFill>
                      <a:schemeClr val="bg1">
                        <a:lumMod val="75000"/>
                      </a:schemeClr>
                    </a:solidFill>
                    <a:latin typeface="Calibri"/>
                    <a:cs typeface="Calibri"/>
                  </a:rPr>
                  <a:t>of</a:t>
                </a:r>
                <a:endParaRPr sz="1400">
                  <a:solidFill>
                    <a:schemeClr val="bg1">
                      <a:lumMod val="75000"/>
                    </a:schemeClr>
                  </a:solidFill>
                  <a:latin typeface="Calibri"/>
                  <a:cs typeface="Calibri"/>
                </a:endParaRPr>
              </a:p>
              <a:p>
                <a:pPr algn="ctr">
                  <a:lnSpc>
                    <a:spcPct val="100000"/>
                  </a:lnSpc>
                </a:pPr>
                <a:r>
                  <a:rPr sz="1400" b="1" spc="-10" dirty="0">
                    <a:solidFill>
                      <a:schemeClr val="bg1">
                        <a:lumMod val="75000"/>
                      </a:schemeClr>
                    </a:solidFill>
                    <a:latin typeface="Calibri"/>
                    <a:cs typeface="Calibri"/>
                  </a:rPr>
                  <a:t>Engineering</a:t>
                </a:r>
                <a:r>
                  <a:rPr sz="1400" b="1" spc="15" dirty="0">
                    <a:solidFill>
                      <a:schemeClr val="bg1">
                        <a:lumMod val="75000"/>
                      </a:schemeClr>
                    </a:solidFill>
                    <a:latin typeface="Calibri"/>
                    <a:cs typeface="Calibri"/>
                  </a:rPr>
                  <a:t> </a:t>
                </a:r>
                <a:r>
                  <a:rPr sz="1400" b="1" spc="-15" dirty="0">
                    <a:solidFill>
                      <a:schemeClr val="bg1">
                        <a:lumMod val="75000"/>
                      </a:schemeClr>
                    </a:solidFill>
                    <a:latin typeface="Calibri"/>
                    <a:cs typeface="Calibri"/>
                  </a:rPr>
                  <a:t>Academy</a:t>
                </a:r>
                <a:endParaRPr sz="1400">
                  <a:solidFill>
                    <a:schemeClr val="bg1">
                      <a:lumMod val="75000"/>
                    </a:schemeClr>
                  </a:solidFill>
                  <a:latin typeface="Calibri"/>
                  <a:cs typeface="Calibri"/>
                </a:endParaRPr>
              </a:p>
            </p:txBody>
          </p:sp>
          <p:sp>
            <p:nvSpPr>
              <p:cNvPr id="225" name="object 50"/>
              <p:cNvSpPr/>
              <p:nvPr/>
            </p:nvSpPr>
            <p:spPr>
              <a:xfrm>
                <a:off x="5300580" y="3106395"/>
                <a:ext cx="717676" cy="707136"/>
              </a:xfrm>
              <a:prstGeom prst="rect">
                <a:avLst/>
              </a:prstGeom>
              <a:blipFill>
                <a:blip r:embed="rId5" cstate="print"/>
                <a:stretch>
                  <a:fillRect/>
                </a:stretch>
              </a:blipFill>
            </p:spPr>
            <p:txBody>
              <a:bodyPr wrap="square" lIns="0" tIns="0" rIns="0" bIns="0" rtlCol="0"/>
              <a:lstStyle/>
              <a:p>
                <a:endParaRPr>
                  <a:solidFill>
                    <a:schemeClr val="bg1"/>
                  </a:solidFill>
                </a:endParaRPr>
              </a:p>
            </p:txBody>
          </p:sp>
          <p:sp>
            <p:nvSpPr>
              <p:cNvPr id="226" name="object 65"/>
              <p:cNvSpPr txBox="1"/>
              <p:nvPr/>
            </p:nvSpPr>
            <p:spPr>
              <a:xfrm>
                <a:off x="5401418" y="1817216"/>
                <a:ext cx="537845" cy="329565"/>
              </a:xfrm>
              <a:prstGeom prst="rect">
                <a:avLst/>
              </a:prstGeom>
            </p:spPr>
            <p:txBody>
              <a:bodyPr vert="horz" wrap="square" lIns="0" tIns="11430" rIns="0" bIns="0" rtlCol="0">
                <a:spAutoFit/>
              </a:bodyPr>
              <a:lstStyle/>
              <a:p>
                <a:pPr marL="12700">
                  <a:lnSpc>
                    <a:spcPct val="100000"/>
                  </a:lnSpc>
                  <a:spcBef>
                    <a:spcPts val="90"/>
                  </a:spcBef>
                </a:pPr>
                <a:r>
                  <a:rPr sz="2000" b="1" spc="-10" dirty="0">
                    <a:solidFill>
                      <a:schemeClr val="bg1"/>
                    </a:solidFill>
                    <a:latin typeface="Calibri"/>
                    <a:cs typeface="Calibri"/>
                  </a:rPr>
                  <a:t>2011</a:t>
                </a:r>
                <a:endParaRPr sz="2000">
                  <a:solidFill>
                    <a:schemeClr val="bg1"/>
                  </a:solidFill>
                  <a:latin typeface="Calibri"/>
                  <a:cs typeface="Calibri"/>
                </a:endParaRPr>
              </a:p>
            </p:txBody>
          </p:sp>
        </p:grpSp>
        <p:grpSp>
          <p:nvGrpSpPr>
            <p:cNvPr id="115" name="Group 81"/>
            <p:cNvGrpSpPr/>
            <p:nvPr/>
          </p:nvGrpSpPr>
          <p:grpSpPr>
            <a:xfrm>
              <a:off x="3781106" y="1817216"/>
              <a:ext cx="1925320" cy="3648499"/>
              <a:chOff x="4071164" y="1807591"/>
              <a:chExt cx="1925320" cy="3648499"/>
            </a:xfrm>
          </p:grpSpPr>
          <p:sp>
            <p:nvSpPr>
              <p:cNvPr id="213" name="object 13"/>
              <p:cNvSpPr/>
              <p:nvPr/>
            </p:nvSpPr>
            <p:spPr>
              <a:xfrm>
                <a:off x="4884811" y="2338831"/>
                <a:ext cx="288290" cy="288290"/>
              </a:xfrm>
              <a:custGeom>
                <a:avLst/>
                <a:gdLst/>
                <a:ahLst/>
                <a:cxnLst/>
                <a:rect l="l" t="t" r="r" b="b"/>
                <a:pathLst>
                  <a:path w="288289" h="288289">
                    <a:moveTo>
                      <a:pt x="144017" y="0"/>
                    </a:moveTo>
                    <a:lnTo>
                      <a:pt x="98511" y="7345"/>
                    </a:lnTo>
                    <a:lnTo>
                      <a:pt x="58978" y="27797"/>
                    </a:lnTo>
                    <a:lnTo>
                      <a:pt x="27797" y="58978"/>
                    </a:lnTo>
                    <a:lnTo>
                      <a:pt x="7345" y="98511"/>
                    </a:lnTo>
                    <a:lnTo>
                      <a:pt x="0" y="144017"/>
                    </a:lnTo>
                    <a:lnTo>
                      <a:pt x="7345" y="189524"/>
                    </a:lnTo>
                    <a:lnTo>
                      <a:pt x="27797" y="229057"/>
                    </a:lnTo>
                    <a:lnTo>
                      <a:pt x="58978" y="260238"/>
                    </a:lnTo>
                    <a:lnTo>
                      <a:pt x="98511" y="280690"/>
                    </a:lnTo>
                    <a:lnTo>
                      <a:pt x="144017" y="288035"/>
                    </a:lnTo>
                    <a:lnTo>
                      <a:pt x="189524" y="280690"/>
                    </a:lnTo>
                    <a:lnTo>
                      <a:pt x="229057" y="260238"/>
                    </a:lnTo>
                    <a:lnTo>
                      <a:pt x="260238" y="229057"/>
                    </a:lnTo>
                    <a:lnTo>
                      <a:pt x="280690" y="189524"/>
                    </a:lnTo>
                    <a:lnTo>
                      <a:pt x="288036" y="144017"/>
                    </a:lnTo>
                    <a:lnTo>
                      <a:pt x="280690" y="98511"/>
                    </a:lnTo>
                    <a:lnTo>
                      <a:pt x="260238" y="58978"/>
                    </a:lnTo>
                    <a:lnTo>
                      <a:pt x="229057" y="27797"/>
                    </a:lnTo>
                    <a:lnTo>
                      <a:pt x="189524" y="7345"/>
                    </a:lnTo>
                    <a:lnTo>
                      <a:pt x="144017" y="0"/>
                    </a:lnTo>
                    <a:close/>
                  </a:path>
                </a:pathLst>
              </a:custGeom>
              <a:solidFill>
                <a:srgbClr val="18A694"/>
              </a:solidFill>
            </p:spPr>
            <p:txBody>
              <a:bodyPr wrap="square" lIns="0" tIns="0" rIns="0" bIns="0" rtlCol="0"/>
              <a:lstStyle/>
              <a:p>
                <a:endParaRPr>
                  <a:solidFill>
                    <a:schemeClr val="bg1"/>
                  </a:solidFill>
                </a:endParaRPr>
              </a:p>
            </p:txBody>
          </p:sp>
          <p:sp>
            <p:nvSpPr>
              <p:cNvPr id="214" name="object 14"/>
              <p:cNvSpPr/>
              <p:nvPr/>
            </p:nvSpPr>
            <p:spPr>
              <a:xfrm>
                <a:off x="4884811" y="2338831"/>
                <a:ext cx="288290" cy="288290"/>
              </a:xfrm>
              <a:custGeom>
                <a:avLst/>
                <a:gdLst/>
                <a:ahLst/>
                <a:cxnLst/>
                <a:rect l="l" t="t" r="r" b="b"/>
                <a:pathLst>
                  <a:path w="288289" h="288289">
                    <a:moveTo>
                      <a:pt x="0" y="144017"/>
                    </a:moveTo>
                    <a:lnTo>
                      <a:pt x="7345" y="98511"/>
                    </a:lnTo>
                    <a:lnTo>
                      <a:pt x="27797" y="58978"/>
                    </a:lnTo>
                    <a:lnTo>
                      <a:pt x="58978" y="27797"/>
                    </a:lnTo>
                    <a:lnTo>
                      <a:pt x="98511" y="7345"/>
                    </a:lnTo>
                    <a:lnTo>
                      <a:pt x="144017" y="0"/>
                    </a:lnTo>
                    <a:lnTo>
                      <a:pt x="189524" y="7345"/>
                    </a:lnTo>
                    <a:lnTo>
                      <a:pt x="229057" y="27797"/>
                    </a:lnTo>
                    <a:lnTo>
                      <a:pt x="260238" y="58978"/>
                    </a:lnTo>
                    <a:lnTo>
                      <a:pt x="280690" y="98511"/>
                    </a:lnTo>
                    <a:lnTo>
                      <a:pt x="288036" y="144017"/>
                    </a:lnTo>
                    <a:lnTo>
                      <a:pt x="280690" y="189524"/>
                    </a:lnTo>
                    <a:lnTo>
                      <a:pt x="260238" y="229057"/>
                    </a:lnTo>
                    <a:lnTo>
                      <a:pt x="229057" y="260238"/>
                    </a:lnTo>
                    <a:lnTo>
                      <a:pt x="189524" y="280690"/>
                    </a:lnTo>
                    <a:lnTo>
                      <a:pt x="144017" y="288035"/>
                    </a:lnTo>
                    <a:lnTo>
                      <a:pt x="98511" y="280690"/>
                    </a:lnTo>
                    <a:lnTo>
                      <a:pt x="58978" y="260238"/>
                    </a:lnTo>
                    <a:lnTo>
                      <a:pt x="27797" y="229057"/>
                    </a:lnTo>
                    <a:lnTo>
                      <a:pt x="7345" y="189524"/>
                    </a:lnTo>
                    <a:lnTo>
                      <a:pt x="0" y="144017"/>
                    </a:lnTo>
                    <a:close/>
                  </a:path>
                </a:pathLst>
              </a:custGeom>
              <a:ln w="25399">
                <a:solidFill>
                  <a:srgbClr val="18A694"/>
                </a:solidFill>
              </a:ln>
            </p:spPr>
            <p:txBody>
              <a:bodyPr wrap="square" lIns="0" tIns="0" rIns="0" bIns="0" rtlCol="0"/>
              <a:lstStyle/>
              <a:p>
                <a:endParaRPr>
                  <a:solidFill>
                    <a:schemeClr val="bg1"/>
                  </a:solidFill>
                </a:endParaRPr>
              </a:p>
            </p:txBody>
          </p:sp>
          <p:sp>
            <p:nvSpPr>
              <p:cNvPr id="215" name="object 33"/>
              <p:cNvSpPr/>
              <p:nvPr/>
            </p:nvSpPr>
            <p:spPr>
              <a:xfrm>
                <a:off x="4686819" y="4041775"/>
                <a:ext cx="684530" cy="683895"/>
              </a:xfrm>
              <a:custGeom>
                <a:avLst/>
                <a:gdLst/>
                <a:ahLst/>
                <a:cxnLst/>
                <a:rect l="l" t="t" r="r" b="b"/>
                <a:pathLst>
                  <a:path w="684529" h="683895">
                    <a:moveTo>
                      <a:pt x="342010" y="0"/>
                    </a:moveTo>
                    <a:lnTo>
                      <a:pt x="295610" y="3120"/>
                    </a:lnTo>
                    <a:lnTo>
                      <a:pt x="251104" y="12210"/>
                    </a:lnTo>
                    <a:lnTo>
                      <a:pt x="208901" y="26864"/>
                    </a:lnTo>
                    <a:lnTo>
                      <a:pt x="169408" y="46674"/>
                    </a:lnTo>
                    <a:lnTo>
                      <a:pt x="133034" y="71235"/>
                    </a:lnTo>
                    <a:lnTo>
                      <a:pt x="100187" y="100139"/>
                    </a:lnTo>
                    <a:lnTo>
                      <a:pt x="71273" y="132980"/>
                    </a:lnTo>
                    <a:lnTo>
                      <a:pt x="46703" y="169352"/>
                    </a:lnTo>
                    <a:lnTo>
                      <a:pt x="26882" y="208847"/>
                    </a:lnTo>
                    <a:lnTo>
                      <a:pt x="12219" y="251060"/>
                    </a:lnTo>
                    <a:lnTo>
                      <a:pt x="3122" y="295583"/>
                    </a:lnTo>
                    <a:lnTo>
                      <a:pt x="0" y="342011"/>
                    </a:lnTo>
                    <a:lnTo>
                      <a:pt x="3122" y="388409"/>
                    </a:lnTo>
                    <a:lnTo>
                      <a:pt x="12219" y="432908"/>
                    </a:lnTo>
                    <a:lnTo>
                      <a:pt x="26882" y="475101"/>
                    </a:lnTo>
                    <a:lnTo>
                      <a:pt x="46703" y="514580"/>
                    </a:lnTo>
                    <a:lnTo>
                      <a:pt x="71273" y="550939"/>
                    </a:lnTo>
                    <a:lnTo>
                      <a:pt x="100187" y="583771"/>
                    </a:lnTo>
                    <a:lnTo>
                      <a:pt x="133034" y="612668"/>
                    </a:lnTo>
                    <a:lnTo>
                      <a:pt x="169408" y="637224"/>
                    </a:lnTo>
                    <a:lnTo>
                      <a:pt x="208901" y="657032"/>
                    </a:lnTo>
                    <a:lnTo>
                      <a:pt x="251104" y="671684"/>
                    </a:lnTo>
                    <a:lnTo>
                      <a:pt x="295610" y="680774"/>
                    </a:lnTo>
                    <a:lnTo>
                      <a:pt x="342010" y="683894"/>
                    </a:lnTo>
                    <a:lnTo>
                      <a:pt x="388411" y="680774"/>
                    </a:lnTo>
                    <a:lnTo>
                      <a:pt x="432917" y="671684"/>
                    </a:lnTo>
                    <a:lnTo>
                      <a:pt x="475120" y="657032"/>
                    </a:lnTo>
                    <a:lnTo>
                      <a:pt x="514613" y="637224"/>
                    </a:lnTo>
                    <a:lnTo>
                      <a:pt x="550987" y="612668"/>
                    </a:lnTo>
                    <a:lnTo>
                      <a:pt x="583834" y="583771"/>
                    </a:lnTo>
                    <a:lnTo>
                      <a:pt x="612748" y="550939"/>
                    </a:lnTo>
                    <a:lnTo>
                      <a:pt x="637318" y="514580"/>
                    </a:lnTo>
                    <a:lnTo>
                      <a:pt x="657139" y="475101"/>
                    </a:lnTo>
                    <a:lnTo>
                      <a:pt x="671802" y="432908"/>
                    </a:lnTo>
                    <a:lnTo>
                      <a:pt x="680899" y="388409"/>
                    </a:lnTo>
                    <a:lnTo>
                      <a:pt x="684022" y="342011"/>
                    </a:lnTo>
                    <a:lnTo>
                      <a:pt x="680899" y="295583"/>
                    </a:lnTo>
                    <a:lnTo>
                      <a:pt x="671802" y="251060"/>
                    </a:lnTo>
                    <a:lnTo>
                      <a:pt x="657139" y="208847"/>
                    </a:lnTo>
                    <a:lnTo>
                      <a:pt x="637318" y="169352"/>
                    </a:lnTo>
                    <a:lnTo>
                      <a:pt x="612748" y="132980"/>
                    </a:lnTo>
                    <a:lnTo>
                      <a:pt x="583834" y="100139"/>
                    </a:lnTo>
                    <a:lnTo>
                      <a:pt x="550987" y="71235"/>
                    </a:lnTo>
                    <a:lnTo>
                      <a:pt x="514613" y="46674"/>
                    </a:lnTo>
                    <a:lnTo>
                      <a:pt x="475120" y="26864"/>
                    </a:lnTo>
                    <a:lnTo>
                      <a:pt x="432917" y="12210"/>
                    </a:lnTo>
                    <a:lnTo>
                      <a:pt x="388411" y="3120"/>
                    </a:lnTo>
                    <a:lnTo>
                      <a:pt x="342010" y="0"/>
                    </a:lnTo>
                    <a:close/>
                  </a:path>
                </a:pathLst>
              </a:custGeom>
              <a:solidFill>
                <a:srgbClr val="7E7E7E"/>
              </a:solidFill>
            </p:spPr>
            <p:txBody>
              <a:bodyPr wrap="square" lIns="0" tIns="0" rIns="0" bIns="0" rtlCol="0"/>
              <a:lstStyle/>
              <a:p>
                <a:endParaRPr>
                  <a:solidFill>
                    <a:schemeClr val="bg1"/>
                  </a:solidFill>
                </a:endParaRPr>
              </a:p>
            </p:txBody>
          </p:sp>
          <p:sp>
            <p:nvSpPr>
              <p:cNvPr id="216" name="object 35"/>
              <p:cNvSpPr txBox="1"/>
              <p:nvPr/>
            </p:nvSpPr>
            <p:spPr>
              <a:xfrm>
                <a:off x="4071164" y="4791245"/>
                <a:ext cx="1925320" cy="664845"/>
              </a:xfrm>
              <a:prstGeom prst="rect">
                <a:avLst/>
              </a:prstGeom>
            </p:spPr>
            <p:txBody>
              <a:bodyPr vert="horz" wrap="square" lIns="0" tIns="11430" rIns="0" bIns="0" rtlCol="0">
                <a:spAutoFit/>
              </a:bodyPr>
              <a:lstStyle/>
              <a:p>
                <a:pPr algn="ctr">
                  <a:lnSpc>
                    <a:spcPct val="100000"/>
                  </a:lnSpc>
                  <a:spcBef>
                    <a:spcPts val="90"/>
                  </a:spcBef>
                </a:pPr>
                <a:r>
                  <a:rPr sz="1400" b="1" spc="-15" dirty="0">
                    <a:solidFill>
                      <a:schemeClr val="bg1">
                        <a:lumMod val="75000"/>
                      </a:schemeClr>
                    </a:solidFill>
                    <a:latin typeface="Calibri"/>
                    <a:cs typeface="Calibri"/>
                  </a:rPr>
                  <a:t>Institute</a:t>
                </a:r>
                <a:endParaRPr sz="1400">
                  <a:solidFill>
                    <a:schemeClr val="bg1">
                      <a:lumMod val="75000"/>
                    </a:schemeClr>
                  </a:solidFill>
                  <a:latin typeface="Calibri"/>
                  <a:cs typeface="Calibri"/>
                </a:endParaRPr>
              </a:p>
              <a:p>
                <a:pPr marL="1270" algn="ctr">
                  <a:lnSpc>
                    <a:spcPct val="100000"/>
                  </a:lnSpc>
                </a:pPr>
                <a:r>
                  <a:rPr sz="1400" b="1" spc="-5" dirty="0">
                    <a:solidFill>
                      <a:schemeClr val="bg1">
                        <a:lumMod val="75000"/>
                      </a:schemeClr>
                    </a:solidFill>
                    <a:latin typeface="Calibri"/>
                    <a:cs typeface="Calibri"/>
                  </a:rPr>
                  <a:t>of</a:t>
                </a:r>
                <a:endParaRPr sz="1400">
                  <a:solidFill>
                    <a:schemeClr val="bg1">
                      <a:lumMod val="75000"/>
                    </a:schemeClr>
                  </a:solidFill>
                  <a:latin typeface="Calibri"/>
                  <a:cs typeface="Calibri"/>
                </a:endParaRPr>
              </a:p>
              <a:p>
                <a:pPr algn="ctr">
                  <a:lnSpc>
                    <a:spcPct val="100000"/>
                  </a:lnSpc>
                </a:pPr>
                <a:r>
                  <a:rPr sz="1400" b="1" spc="-10" dirty="0">
                    <a:solidFill>
                      <a:schemeClr val="bg1">
                        <a:lumMod val="75000"/>
                      </a:schemeClr>
                    </a:solidFill>
                    <a:latin typeface="Calibri"/>
                    <a:cs typeface="Calibri"/>
                  </a:rPr>
                  <a:t>Engineering &amp;</a:t>
                </a:r>
                <a:r>
                  <a:rPr sz="1400" b="1" spc="10" dirty="0">
                    <a:solidFill>
                      <a:schemeClr val="bg1">
                        <a:lumMod val="75000"/>
                      </a:schemeClr>
                    </a:solidFill>
                    <a:latin typeface="Calibri"/>
                    <a:cs typeface="Calibri"/>
                  </a:rPr>
                  <a:t> </a:t>
                </a:r>
                <a:r>
                  <a:rPr sz="1400" b="1" spc="-20" dirty="0">
                    <a:solidFill>
                      <a:schemeClr val="bg1">
                        <a:lumMod val="75000"/>
                      </a:schemeClr>
                    </a:solidFill>
                    <a:latin typeface="Calibri"/>
                    <a:cs typeface="Calibri"/>
                  </a:rPr>
                  <a:t>Technology</a:t>
                </a:r>
                <a:endParaRPr sz="1400">
                  <a:solidFill>
                    <a:schemeClr val="bg1">
                      <a:lumMod val="75000"/>
                    </a:schemeClr>
                  </a:solidFill>
                  <a:latin typeface="Calibri"/>
                  <a:cs typeface="Calibri"/>
                </a:endParaRPr>
              </a:p>
            </p:txBody>
          </p:sp>
          <p:sp>
            <p:nvSpPr>
              <p:cNvPr id="217" name="object 37"/>
              <p:cNvSpPr/>
              <p:nvPr/>
            </p:nvSpPr>
            <p:spPr>
              <a:xfrm>
                <a:off x="4974346" y="2716275"/>
                <a:ext cx="118110" cy="1372235"/>
              </a:xfrm>
              <a:custGeom>
                <a:avLst/>
                <a:gdLst/>
                <a:ahLst/>
                <a:cxnLst/>
                <a:rect l="l" t="t" r="r" b="b"/>
                <a:pathLst>
                  <a:path w="118110" h="1372235">
                    <a:moveTo>
                      <a:pt x="59360" y="50454"/>
                    </a:moveTo>
                    <a:lnTo>
                      <a:pt x="46504" y="72072"/>
                    </a:lnTo>
                    <a:lnTo>
                      <a:pt x="36575" y="1371600"/>
                    </a:lnTo>
                    <a:lnTo>
                      <a:pt x="61975" y="1371727"/>
                    </a:lnTo>
                    <a:lnTo>
                      <a:pt x="71903" y="72376"/>
                    </a:lnTo>
                    <a:lnTo>
                      <a:pt x="59360" y="50454"/>
                    </a:lnTo>
                    <a:close/>
                  </a:path>
                  <a:path w="118110" h="1372235">
                    <a:moveTo>
                      <a:pt x="74121" y="25146"/>
                    </a:moveTo>
                    <a:lnTo>
                      <a:pt x="46862" y="25146"/>
                    </a:lnTo>
                    <a:lnTo>
                      <a:pt x="72262" y="25273"/>
                    </a:lnTo>
                    <a:lnTo>
                      <a:pt x="71903" y="72376"/>
                    </a:lnTo>
                    <a:lnTo>
                      <a:pt x="92328" y="108076"/>
                    </a:lnTo>
                    <a:lnTo>
                      <a:pt x="95885" y="114173"/>
                    </a:lnTo>
                    <a:lnTo>
                      <a:pt x="103631" y="116204"/>
                    </a:lnTo>
                    <a:lnTo>
                      <a:pt x="109727" y="112775"/>
                    </a:lnTo>
                    <a:lnTo>
                      <a:pt x="115824" y="109220"/>
                    </a:lnTo>
                    <a:lnTo>
                      <a:pt x="117855" y="101473"/>
                    </a:lnTo>
                    <a:lnTo>
                      <a:pt x="114426" y="95376"/>
                    </a:lnTo>
                    <a:lnTo>
                      <a:pt x="74121" y="25146"/>
                    </a:lnTo>
                    <a:close/>
                  </a:path>
                  <a:path w="118110" h="1372235">
                    <a:moveTo>
                      <a:pt x="59689" y="0"/>
                    </a:moveTo>
                    <a:lnTo>
                      <a:pt x="0" y="100584"/>
                    </a:lnTo>
                    <a:lnTo>
                      <a:pt x="2031" y="108458"/>
                    </a:lnTo>
                    <a:lnTo>
                      <a:pt x="8000" y="112013"/>
                    </a:lnTo>
                    <a:lnTo>
                      <a:pt x="14097" y="115570"/>
                    </a:lnTo>
                    <a:lnTo>
                      <a:pt x="21843" y="113537"/>
                    </a:lnTo>
                    <a:lnTo>
                      <a:pt x="46504" y="72072"/>
                    </a:lnTo>
                    <a:lnTo>
                      <a:pt x="46862" y="25146"/>
                    </a:lnTo>
                    <a:lnTo>
                      <a:pt x="74121" y="25146"/>
                    </a:lnTo>
                    <a:lnTo>
                      <a:pt x="59689" y="0"/>
                    </a:lnTo>
                    <a:close/>
                  </a:path>
                  <a:path w="118110" h="1372235">
                    <a:moveTo>
                      <a:pt x="72215" y="31496"/>
                    </a:moveTo>
                    <a:lnTo>
                      <a:pt x="48513" y="31496"/>
                    </a:lnTo>
                    <a:lnTo>
                      <a:pt x="70485" y="31750"/>
                    </a:lnTo>
                    <a:lnTo>
                      <a:pt x="59360" y="50454"/>
                    </a:lnTo>
                    <a:lnTo>
                      <a:pt x="71903" y="72376"/>
                    </a:lnTo>
                    <a:lnTo>
                      <a:pt x="72215" y="31496"/>
                    </a:lnTo>
                    <a:close/>
                  </a:path>
                  <a:path w="118110" h="1372235">
                    <a:moveTo>
                      <a:pt x="46862" y="25146"/>
                    </a:moveTo>
                    <a:lnTo>
                      <a:pt x="46504" y="72072"/>
                    </a:lnTo>
                    <a:lnTo>
                      <a:pt x="59360" y="50454"/>
                    </a:lnTo>
                    <a:lnTo>
                      <a:pt x="48513" y="31496"/>
                    </a:lnTo>
                    <a:lnTo>
                      <a:pt x="72215" y="31496"/>
                    </a:lnTo>
                    <a:lnTo>
                      <a:pt x="72262" y="25273"/>
                    </a:lnTo>
                    <a:lnTo>
                      <a:pt x="46862" y="25146"/>
                    </a:lnTo>
                    <a:close/>
                  </a:path>
                  <a:path w="118110" h="1372235">
                    <a:moveTo>
                      <a:pt x="48513" y="31496"/>
                    </a:moveTo>
                    <a:lnTo>
                      <a:pt x="59360" y="50454"/>
                    </a:lnTo>
                    <a:lnTo>
                      <a:pt x="70485" y="31750"/>
                    </a:lnTo>
                    <a:lnTo>
                      <a:pt x="48513" y="31496"/>
                    </a:lnTo>
                    <a:close/>
                  </a:path>
                </a:pathLst>
              </a:custGeom>
              <a:solidFill>
                <a:srgbClr val="18A694"/>
              </a:solidFill>
            </p:spPr>
            <p:txBody>
              <a:bodyPr wrap="square" lIns="0" tIns="0" rIns="0" bIns="0" rtlCol="0"/>
              <a:lstStyle/>
              <a:p>
                <a:endParaRPr>
                  <a:solidFill>
                    <a:schemeClr val="bg1"/>
                  </a:solidFill>
                </a:endParaRPr>
              </a:p>
            </p:txBody>
          </p:sp>
          <p:sp>
            <p:nvSpPr>
              <p:cNvPr id="218" name="object 49"/>
              <p:cNvSpPr/>
              <p:nvPr/>
            </p:nvSpPr>
            <p:spPr>
              <a:xfrm>
                <a:off x="4686819" y="4022851"/>
                <a:ext cx="684022" cy="710819"/>
              </a:xfrm>
              <a:prstGeom prst="rect">
                <a:avLst/>
              </a:prstGeom>
              <a:blipFill>
                <a:blip r:embed="rId6" cstate="print"/>
                <a:stretch>
                  <a:fillRect/>
                </a:stretch>
              </a:blipFill>
            </p:spPr>
            <p:txBody>
              <a:bodyPr wrap="square" lIns="0" tIns="0" rIns="0" bIns="0" rtlCol="0"/>
              <a:lstStyle/>
              <a:p>
                <a:endParaRPr>
                  <a:solidFill>
                    <a:schemeClr val="bg1"/>
                  </a:solidFill>
                </a:endParaRPr>
              </a:p>
            </p:txBody>
          </p:sp>
          <p:sp>
            <p:nvSpPr>
              <p:cNvPr id="219" name="object 66"/>
              <p:cNvSpPr txBox="1"/>
              <p:nvPr/>
            </p:nvSpPr>
            <p:spPr>
              <a:xfrm>
                <a:off x="4761876" y="1807591"/>
                <a:ext cx="537845" cy="329565"/>
              </a:xfrm>
              <a:prstGeom prst="rect">
                <a:avLst/>
              </a:prstGeom>
            </p:spPr>
            <p:txBody>
              <a:bodyPr vert="horz" wrap="square" lIns="0" tIns="11430" rIns="0" bIns="0" rtlCol="0">
                <a:spAutoFit/>
              </a:bodyPr>
              <a:lstStyle/>
              <a:p>
                <a:pPr marL="12700">
                  <a:lnSpc>
                    <a:spcPct val="100000"/>
                  </a:lnSpc>
                  <a:spcBef>
                    <a:spcPts val="90"/>
                  </a:spcBef>
                </a:pPr>
                <a:r>
                  <a:rPr sz="2000" b="1" spc="-10" dirty="0">
                    <a:solidFill>
                      <a:schemeClr val="bg1"/>
                    </a:solidFill>
                    <a:latin typeface="Calibri"/>
                    <a:cs typeface="Calibri"/>
                  </a:rPr>
                  <a:t>2010</a:t>
                </a:r>
                <a:endParaRPr sz="2000">
                  <a:solidFill>
                    <a:schemeClr val="bg1"/>
                  </a:solidFill>
                  <a:latin typeface="Calibri"/>
                  <a:cs typeface="Calibri"/>
                </a:endParaRPr>
              </a:p>
            </p:txBody>
          </p:sp>
        </p:grpSp>
        <p:sp>
          <p:nvSpPr>
            <p:cNvPr id="116" name="object 19"/>
            <p:cNvSpPr/>
            <p:nvPr/>
          </p:nvSpPr>
          <p:spPr>
            <a:xfrm>
              <a:off x="1920805" y="2348456"/>
              <a:ext cx="288290" cy="288290"/>
            </a:xfrm>
            <a:custGeom>
              <a:avLst/>
              <a:gdLst/>
              <a:ahLst/>
              <a:cxnLst/>
              <a:rect l="l" t="t" r="r" b="b"/>
              <a:pathLst>
                <a:path w="288289" h="288289">
                  <a:moveTo>
                    <a:pt x="144018" y="0"/>
                  </a:moveTo>
                  <a:lnTo>
                    <a:pt x="98462" y="7345"/>
                  </a:lnTo>
                  <a:lnTo>
                    <a:pt x="58923" y="27797"/>
                  </a:lnTo>
                  <a:lnTo>
                    <a:pt x="27761" y="58978"/>
                  </a:lnTo>
                  <a:lnTo>
                    <a:pt x="7333" y="98511"/>
                  </a:lnTo>
                  <a:lnTo>
                    <a:pt x="0" y="144017"/>
                  </a:lnTo>
                  <a:lnTo>
                    <a:pt x="7333" y="189524"/>
                  </a:lnTo>
                  <a:lnTo>
                    <a:pt x="27761" y="229057"/>
                  </a:lnTo>
                  <a:lnTo>
                    <a:pt x="58923" y="260238"/>
                  </a:lnTo>
                  <a:lnTo>
                    <a:pt x="98462" y="280690"/>
                  </a:lnTo>
                  <a:lnTo>
                    <a:pt x="144018" y="288035"/>
                  </a:lnTo>
                  <a:lnTo>
                    <a:pt x="189511" y="280690"/>
                  </a:lnTo>
                  <a:lnTo>
                    <a:pt x="229012" y="260238"/>
                  </a:lnTo>
                  <a:lnTo>
                    <a:pt x="260155" y="229057"/>
                  </a:lnTo>
                  <a:lnTo>
                    <a:pt x="280576" y="189524"/>
                  </a:lnTo>
                  <a:lnTo>
                    <a:pt x="287909" y="144017"/>
                  </a:lnTo>
                  <a:lnTo>
                    <a:pt x="280576" y="98511"/>
                  </a:lnTo>
                  <a:lnTo>
                    <a:pt x="260155" y="58978"/>
                  </a:lnTo>
                  <a:lnTo>
                    <a:pt x="229012" y="27797"/>
                  </a:lnTo>
                  <a:lnTo>
                    <a:pt x="189511" y="7345"/>
                  </a:lnTo>
                  <a:lnTo>
                    <a:pt x="144018" y="0"/>
                  </a:lnTo>
                  <a:close/>
                </a:path>
              </a:pathLst>
            </a:custGeom>
            <a:solidFill>
              <a:srgbClr val="FFC000"/>
            </a:solidFill>
          </p:spPr>
          <p:txBody>
            <a:bodyPr wrap="square" lIns="0" tIns="0" rIns="0" bIns="0" rtlCol="0"/>
            <a:lstStyle/>
            <a:p>
              <a:endParaRPr>
                <a:solidFill>
                  <a:schemeClr val="bg1"/>
                </a:solidFill>
              </a:endParaRPr>
            </a:p>
          </p:txBody>
        </p:sp>
        <p:sp>
          <p:nvSpPr>
            <p:cNvPr id="117" name="object 20"/>
            <p:cNvSpPr/>
            <p:nvPr/>
          </p:nvSpPr>
          <p:spPr>
            <a:xfrm>
              <a:off x="1920805" y="2348456"/>
              <a:ext cx="288290" cy="288290"/>
            </a:xfrm>
            <a:custGeom>
              <a:avLst/>
              <a:gdLst/>
              <a:ahLst/>
              <a:cxnLst/>
              <a:rect l="l" t="t" r="r" b="b"/>
              <a:pathLst>
                <a:path w="288289" h="288289">
                  <a:moveTo>
                    <a:pt x="0" y="144017"/>
                  </a:moveTo>
                  <a:lnTo>
                    <a:pt x="7333" y="98511"/>
                  </a:lnTo>
                  <a:lnTo>
                    <a:pt x="27761" y="58978"/>
                  </a:lnTo>
                  <a:lnTo>
                    <a:pt x="58923" y="27797"/>
                  </a:lnTo>
                  <a:lnTo>
                    <a:pt x="98462" y="7345"/>
                  </a:lnTo>
                  <a:lnTo>
                    <a:pt x="144018" y="0"/>
                  </a:lnTo>
                  <a:lnTo>
                    <a:pt x="189511" y="7345"/>
                  </a:lnTo>
                  <a:lnTo>
                    <a:pt x="229012" y="27797"/>
                  </a:lnTo>
                  <a:lnTo>
                    <a:pt x="260155" y="58978"/>
                  </a:lnTo>
                  <a:lnTo>
                    <a:pt x="280576" y="98511"/>
                  </a:lnTo>
                  <a:lnTo>
                    <a:pt x="287909" y="144017"/>
                  </a:lnTo>
                  <a:lnTo>
                    <a:pt x="280576" y="189524"/>
                  </a:lnTo>
                  <a:lnTo>
                    <a:pt x="260155" y="229057"/>
                  </a:lnTo>
                  <a:lnTo>
                    <a:pt x="229012" y="260238"/>
                  </a:lnTo>
                  <a:lnTo>
                    <a:pt x="189511" y="280690"/>
                  </a:lnTo>
                  <a:lnTo>
                    <a:pt x="144018" y="288035"/>
                  </a:lnTo>
                  <a:lnTo>
                    <a:pt x="98462" y="280690"/>
                  </a:lnTo>
                  <a:lnTo>
                    <a:pt x="58923" y="260238"/>
                  </a:lnTo>
                  <a:lnTo>
                    <a:pt x="27761" y="229057"/>
                  </a:lnTo>
                  <a:lnTo>
                    <a:pt x="7333" y="189524"/>
                  </a:lnTo>
                  <a:lnTo>
                    <a:pt x="0" y="144017"/>
                  </a:lnTo>
                  <a:close/>
                </a:path>
              </a:pathLst>
            </a:custGeom>
            <a:ln w="12699">
              <a:solidFill>
                <a:srgbClr val="FFC000"/>
              </a:solidFill>
            </a:ln>
          </p:spPr>
          <p:txBody>
            <a:bodyPr wrap="square" lIns="0" tIns="0" rIns="0" bIns="0" rtlCol="0"/>
            <a:lstStyle/>
            <a:p>
              <a:endParaRPr>
                <a:solidFill>
                  <a:schemeClr val="bg1"/>
                </a:solidFill>
              </a:endParaRPr>
            </a:p>
          </p:txBody>
        </p:sp>
        <p:sp>
          <p:nvSpPr>
            <p:cNvPr id="118" name="object 32"/>
            <p:cNvSpPr/>
            <p:nvPr/>
          </p:nvSpPr>
          <p:spPr>
            <a:xfrm>
              <a:off x="1722812" y="2725645"/>
              <a:ext cx="683895" cy="1077595"/>
            </a:xfrm>
            <a:custGeom>
              <a:avLst/>
              <a:gdLst/>
              <a:ahLst/>
              <a:cxnLst/>
              <a:rect l="l" t="t" r="r" b="b"/>
              <a:pathLst>
                <a:path w="683895" h="1077595">
                  <a:moveTo>
                    <a:pt x="683895" y="735076"/>
                  </a:moveTo>
                  <a:lnTo>
                    <a:pt x="680770" y="688682"/>
                  </a:lnTo>
                  <a:lnTo>
                    <a:pt x="671677" y="644169"/>
                  </a:lnTo>
                  <a:lnTo>
                    <a:pt x="657021" y="601967"/>
                  </a:lnTo>
                  <a:lnTo>
                    <a:pt x="637222" y="562483"/>
                  </a:lnTo>
                  <a:lnTo>
                    <a:pt x="612660" y="526110"/>
                  </a:lnTo>
                  <a:lnTo>
                    <a:pt x="583768" y="493255"/>
                  </a:lnTo>
                  <a:lnTo>
                    <a:pt x="550938" y="464350"/>
                  </a:lnTo>
                  <a:lnTo>
                    <a:pt x="514578" y="439775"/>
                  </a:lnTo>
                  <a:lnTo>
                    <a:pt x="475094" y="419950"/>
                  </a:lnTo>
                  <a:lnTo>
                    <a:pt x="432904" y="405295"/>
                  </a:lnTo>
                  <a:lnTo>
                    <a:pt x="388404" y="396189"/>
                  </a:lnTo>
                  <a:lnTo>
                    <a:pt x="354584" y="393915"/>
                  </a:lnTo>
                  <a:lnTo>
                    <a:pt x="354584" y="72174"/>
                  </a:lnTo>
                  <a:lnTo>
                    <a:pt x="354685" y="72313"/>
                  </a:lnTo>
                  <a:lnTo>
                    <a:pt x="375412" y="107823"/>
                  </a:lnTo>
                  <a:lnTo>
                    <a:pt x="378968" y="113792"/>
                  </a:lnTo>
                  <a:lnTo>
                    <a:pt x="386715" y="115824"/>
                  </a:lnTo>
                  <a:lnTo>
                    <a:pt x="392811" y="112395"/>
                  </a:lnTo>
                  <a:lnTo>
                    <a:pt x="398907" y="108839"/>
                  </a:lnTo>
                  <a:lnTo>
                    <a:pt x="400939" y="101092"/>
                  </a:lnTo>
                  <a:lnTo>
                    <a:pt x="356666" y="25146"/>
                  </a:lnTo>
                  <a:lnTo>
                    <a:pt x="342011" y="0"/>
                  </a:lnTo>
                  <a:lnTo>
                    <a:pt x="282956" y="101092"/>
                  </a:lnTo>
                  <a:lnTo>
                    <a:pt x="284988" y="108839"/>
                  </a:lnTo>
                  <a:lnTo>
                    <a:pt x="291084" y="112395"/>
                  </a:lnTo>
                  <a:lnTo>
                    <a:pt x="297180" y="115824"/>
                  </a:lnTo>
                  <a:lnTo>
                    <a:pt x="304927" y="113792"/>
                  </a:lnTo>
                  <a:lnTo>
                    <a:pt x="308483" y="107823"/>
                  </a:lnTo>
                  <a:lnTo>
                    <a:pt x="329196" y="72313"/>
                  </a:lnTo>
                  <a:lnTo>
                    <a:pt x="329311" y="25146"/>
                  </a:lnTo>
                  <a:lnTo>
                    <a:pt x="329285" y="72148"/>
                  </a:lnTo>
                  <a:lnTo>
                    <a:pt x="329196" y="393928"/>
                  </a:lnTo>
                  <a:lnTo>
                    <a:pt x="295579" y="396189"/>
                  </a:lnTo>
                  <a:lnTo>
                    <a:pt x="251053" y="405295"/>
                  </a:lnTo>
                  <a:lnTo>
                    <a:pt x="208838" y="419950"/>
                  </a:lnTo>
                  <a:lnTo>
                    <a:pt x="169341" y="439775"/>
                  </a:lnTo>
                  <a:lnTo>
                    <a:pt x="132969" y="464350"/>
                  </a:lnTo>
                  <a:lnTo>
                    <a:pt x="100126" y="493255"/>
                  </a:lnTo>
                  <a:lnTo>
                    <a:pt x="71234" y="526110"/>
                  </a:lnTo>
                  <a:lnTo>
                    <a:pt x="46672" y="562483"/>
                  </a:lnTo>
                  <a:lnTo>
                    <a:pt x="26860" y="601967"/>
                  </a:lnTo>
                  <a:lnTo>
                    <a:pt x="12204" y="644169"/>
                  </a:lnTo>
                  <a:lnTo>
                    <a:pt x="3111" y="688682"/>
                  </a:lnTo>
                  <a:lnTo>
                    <a:pt x="0" y="735076"/>
                  </a:lnTo>
                  <a:lnTo>
                    <a:pt x="3111" y="781481"/>
                  </a:lnTo>
                  <a:lnTo>
                    <a:pt x="12204" y="825995"/>
                  </a:lnTo>
                  <a:lnTo>
                    <a:pt x="26860" y="868197"/>
                  </a:lnTo>
                  <a:lnTo>
                    <a:pt x="46672" y="907681"/>
                  </a:lnTo>
                  <a:lnTo>
                    <a:pt x="71234" y="944054"/>
                  </a:lnTo>
                  <a:lnTo>
                    <a:pt x="100139" y="976909"/>
                  </a:lnTo>
                  <a:lnTo>
                    <a:pt x="132969" y="1005814"/>
                  </a:lnTo>
                  <a:lnTo>
                    <a:pt x="169341" y="1030389"/>
                  </a:lnTo>
                  <a:lnTo>
                    <a:pt x="208838" y="1050213"/>
                  </a:lnTo>
                  <a:lnTo>
                    <a:pt x="251053" y="1064869"/>
                  </a:lnTo>
                  <a:lnTo>
                    <a:pt x="295579" y="1073975"/>
                  </a:lnTo>
                  <a:lnTo>
                    <a:pt x="342011" y="1077087"/>
                  </a:lnTo>
                  <a:lnTo>
                    <a:pt x="388404" y="1073975"/>
                  </a:lnTo>
                  <a:lnTo>
                    <a:pt x="432904" y="1064869"/>
                  </a:lnTo>
                  <a:lnTo>
                    <a:pt x="475094" y="1050213"/>
                  </a:lnTo>
                  <a:lnTo>
                    <a:pt x="514578" y="1030389"/>
                  </a:lnTo>
                  <a:lnTo>
                    <a:pt x="550938" y="1005814"/>
                  </a:lnTo>
                  <a:lnTo>
                    <a:pt x="583768" y="976909"/>
                  </a:lnTo>
                  <a:lnTo>
                    <a:pt x="612660" y="944054"/>
                  </a:lnTo>
                  <a:lnTo>
                    <a:pt x="637222" y="907681"/>
                  </a:lnTo>
                  <a:lnTo>
                    <a:pt x="657021" y="868197"/>
                  </a:lnTo>
                  <a:lnTo>
                    <a:pt x="671677" y="825995"/>
                  </a:lnTo>
                  <a:lnTo>
                    <a:pt x="680770" y="781481"/>
                  </a:lnTo>
                  <a:lnTo>
                    <a:pt x="683895" y="735076"/>
                  </a:lnTo>
                  <a:close/>
                </a:path>
              </a:pathLst>
            </a:custGeom>
            <a:solidFill>
              <a:srgbClr val="FFC000"/>
            </a:solidFill>
          </p:spPr>
          <p:txBody>
            <a:bodyPr wrap="square" lIns="0" tIns="0" rIns="0" bIns="0" rtlCol="0"/>
            <a:lstStyle/>
            <a:p>
              <a:endParaRPr>
                <a:solidFill>
                  <a:schemeClr val="bg1"/>
                </a:solidFill>
              </a:endParaRPr>
            </a:p>
          </p:txBody>
        </p:sp>
        <p:sp>
          <p:nvSpPr>
            <p:cNvPr id="122" name="object 34"/>
            <p:cNvSpPr txBox="1"/>
            <p:nvPr/>
          </p:nvSpPr>
          <p:spPr>
            <a:xfrm>
              <a:off x="1560080" y="3810858"/>
              <a:ext cx="1007110" cy="664845"/>
            </a:xfrm>
            <a:prstGeom prst="rect">
              <a:avLst/>
            </a:prstGeom>
          </p:spPr>
          <p:txBody>
            <a:bodyPr vert="horz" wrap="square" lIns="0" tIns="11430" rIns="0" bIns="0" rtlCol="0">
              <a:spAutoFit/>
            </a:bodyPr>
            <a:lstStyle/>
            <a:p>
              <a:pPr marL="262255" marR="253365" algn="ctr">
                <a:lnSpc>
                  <a:spcPct val="100000"/>
                </a:lnSpc>
                <a:spcBef>
                  <a:spcPts val="90"/>
                </a:spcBef>
              </a:pPr>
              <a:r>
                <a:rPr sz="1400" b="1" spc="-15" dirty="0">
                  <a:solidFill>
                    <a:schemeClr val="bg1">
                      <a:lumMod val="75000"/>
                    </a:schemeClr>
                  </a:solidFill>
                  <a:latin typeface="Calibri"/>
                  <a:cs typeface="Calibri"/>
                </a:rPr>
                <a:t>Sc</a:t>
              </a:r>
              <a:r>
                <a:rPr sz="1400" b="1" spc="-5" dirty="0">
                  <a:solidFill>
                    <a:schemeClr val="bg1">
                      <a:lumMod val="75000"/>
                    </a:schemeClr>
                  </a:solidFill>
                  <a:latin typeface="Calibri"/>
                  <a:cs typeface="Calibri"/>
                </a:rPr>
                <a:t>h</a:t>
              </a:r>
              <a:r>
                <a:rPr sz="1400" b="1" spc="-15" dirty="0">
                  <a:solidFill>
                    <a:schemeClr val="bg1">
                      <a:lumMod val="75000"/>
                    </a:schemeClr>
                  </a:solidFill>
                  <a:latin typeface="Calibri"/>
                  <a:cs typeface="Calibri"/>
                </a:rPr>
                <a:t>o</a:t>
              </a:r>
              <a:r>
                <a:rPr sz="1400" b="1" spc="-10" dirty="0">
                  <a:solidFill>
                    <a:schemeClr val="bg1">
                      <a:lumMod val="75000"/>
                    </a:schemeClr>
                  </a:solidFill>
                  <a:latin typeface="Calibri"/>
                  <a:cs typeface="Calibri"/>
                </a:rPr>
                <a:t>o</a:t>
              </a:r>
              <a:r>
                <a:rPr sz="1400" b="1" spc="-5" dirty="0">
                  <a:solidFill>
                    <a:schemeClr val="bg1">
                      <a:lumMod val="75000"/>
                    </a:schemeClr>
                  </a:solidFill>
                  <a:latin typeface="Calibri"/>
                  <a:cs typeface="Calibri"/>
                </a:rPr>
                <a:t>l  </a:t>
              </a:r>
              <a:r>
                <a:rPr sz="1400" b="1" spc="-10" dirty="0">
                  <a:solidFill>
                    <a:schemeClr val="bg1">
                      <a:lumMod val="75000"/>
                    </a:schemeClr>
                  </a:solidFill>
                  <a:latin typeface="Calibri"/>
                  <a:cs typeface="Calibri"/>
                </a:rPr>
                <a:t>of</a:t>
              </a:r>
              <a:endParaRPr sz="1400">
                <a:solidFill>
                  <a:schemeClr val="bg1">
                    <a:lumMod val="75000"/>
                  </a:schemeClr>
                </a:solidFill>
                <a:latin typeface="Calibri"/>
                <a:cs typeface="Calibri"/>
              </a:endParaRPr>
            </a:p>
            <a:p>
              <a:pPr algn="ctr">
                <a:lnSpc>
                  <a:spcPct val="100000"/>
                </a:lnSpc>
                <a:spcBef>
                  <a:spcPts val="5"/>
                </a:spcBef>
              </a:pPr>
              <a:r>
                <a:rPr sz="1400" b="1" spc="-5" dirty="0">
                  <a:solidFill>
                    <a:schemeClr val="bg1">
                      <a:lumMod val="75000"/>
                    </a:schemeClr>
                  </a:solidFill>
                  <a:latin typeface="Calibri"/>
                  <a:cs typeface="Calibri"/>
                </a:rPr>
                <a:t>Mana</a:t>
              </a:r>
              <a:r>
                <a:rPr sz="1400" b="1" spc="-20" dirty="0">
                  <a:solidFill>
                    <a:schemeClr val="bg1">
                      <a:lumMod val="75000"/>
                    </a:schemeClr>
                  </a:solidFill>
                  <a:latin typeface="Calibri"/>
                  <a:cs typeface="Calibri"/>
                </a:rPr>
                <a:t>g</a:t>
              </a:r>
              <a:r>
                <a:rPr sz="1400" b="1" spc="-15" dirty="0">
                  <a:solidFill>
                    <a:schemeClr val="bg1">
                      <a:lumMod val="75000"/>
                    </a:schemeClr>
                  </a:solidFill>
                  <a:latin typeface="Calibri"/>
                  <a:cs typeface="Calibri"/>
                </a:rPr>
                <a:t>eme</a:t>
              </a:r>
              <a:r>
                <a:rPr sz="1400" b="1" spc="-35" dirty="0">
                  <a:solidFill>
                    <a:schemeClr val="bg1">
                      <a:lumMod val="75000"/>
                    </a:schemeClr>
                  </a:solidFill>
                  <a:latin typeface="Calibri"/>
                  <a:cs typeface="Calibri"/>
                </a:rPr>
                <a:t>n</a:t>
              </a:r>
              <a:r>
                <a:rPr sz="1400" b="1" spc="-5" dirty="0">
                  <a:solidFill>
                    <a:schemeClr val="bg1">
                      <a:lumMod val="75000"/>
                    </a:schemeClr>
                  </a:solidFill>
                  <a:latin typeface="Calibri"/>
                  <a:cs typeface="Calibri"/>
                </a:rPr>
                <a:t>t</a:t>
              </a:r>
              <a:endParaRPr sz="1400">
                <a:solidFill>
                  <a:schemeClr val="bg1">
                    <a:lumMod val="75000"/>
                  </a:schemeClr>
                </a:solidFill>
                <a:latin typeface="Calibri"/>
                <a:cs typeface="Calibri"/>
              </a:endParaRPr>
            </a:p>
          </p:txBody>
        </p:sp>
        <p:sp>
          <p:nvSpPr>
            <p:cNvPr id="124" name="object 40"/>
            <p:cNvSpPr/>
            <p:nvPr/>
          </p:nvSpPr>
          <p:spPr>
            <a:xfrm>
              <a:off x="1903786" y="3341469"/>
              <a:ext cx="321945" cy="321945"/>
            </a:xfrm>
            <a:custGeom>
              <a:avLst/>
              <a:gdLst/>
              <a:ahLst/>
              <a:cxnLst/>
              <a:rect l="l" t="t" r="r" b="b"/>
              <a:pathLst>
                <a:path w="321945" h="321945">
                  <a:moveTo>
                    <a:pt x="17906" y="0"/>
                  </a:moveTo>
                  <a:lnTo>
                    <a:pt x="0" y="0"/>
                  </a:lnTo>
                  <a:lnTo>
                    <a:pt x="0" y="321944"/>
                  </a:lnTo>
                  <a:lnTo>
                    <a:pt x="321944" y="321944"/>
                  </a:lnTo>
                  <a:lnTo>
                    <a:pt x="321944" y="304037"/>
                  </a:lnTo>
                  <a:lnTo>
                    <a:pt x="17906" y="304037"/>
                  </a:lnTo>
                  <a:lnTo>
                    <a:pt x="17906" y="0"/>
                  </a:lnTo>
                  <a:close/>
                </a:path>
                <a:path w="321945" h="321945">
                  <a:moveTo>
                    <a:pt x="86360" y="204215"/>
                  </a:moveTo>
                  <a:lnTo>
                    <a:pt x="39878" y="204215"/>
                  </a:lnTo>
                  <a:lnTo>
                    <a:pt x="39878" y="290067"/>
                  </a:lnTo>
                  <a:lnTo>
                    <a:pt x="86360" y="290067"/>
                  </a:lnTo>
                  <a:lnTo>
                    <a:pt x="86360" y="204215"/>
                  </a:lnTo>
                  <a:close/>
                </a:path>
                <a:path w="321945" h="321945">
                  <a:moveTo>
                    <a:pt x="157987" y="168528"/>
                  </a:moveTo>
                  <a:lnTo>
                    <a:pt x="111506" y="168528"/>
                  </a:lnTo>
                  <a:lnTo>
                    <a:pt x="111506" y="290067"/>
                  </a:lnTo>
                  <a:lnTo>
                    <a:pt x="157987" y="290067"/>
                  </a:lnTo>
                  <a:lnTo>
                    <a:pt x="157987" y="168528"/>
                  </a:lnTo>
                  <a:close/>
                </a:path>
                <a:path w="321945" h="321945">
                  <a:moveTo>
                    <a:pt x="229616" y="132714"/>
                  </a:moveTo>
                  <a:lnTo>
                    <a:pt x="183006" y="132714"/>
                  </a:lnTo>
                  <a:lnTo>
                    <a:pt x="183006" y="290067"/>
                  </a:lnTo>
                  <a:lnTo>
                    <a:pt x="229616" y="290067"/>
                  </a:lnTo>
                  <a:lnTo>
                    <a:pt x="229616" y="132714"/>
                  </a:lnTo>
                  <a:close/>
                </a:path>
                <a:path w="321945" h="321945">
                  <a:moveTo>
                    <a:pt x="301117" y="96900"/>
                  </a:moveTo>
                  <a:lnTo>
                    <a:pt x="254635" y="96900"/>
                  </a:lnTo>
                  <a:lnTo>
                    <a:pt x="254635" y="290067"/>
                  </a:lnTo>
                  <a:lnTo>
                    <a:pt x="301117" y="290067"/>
                  </a:lnTo>
                  <a:lnTo>
                    <a:pt x="301117" y="96900"/>
                  </a:lnTo>
                  <a:close/>
                </a:path>
                <a:path w="321945" h="321945">
                  <a:moveTo>
                    <a:pt x="230759" y="22351"/>
                  </a:moveTo>
                  <a:lnTo>
                    <a:pt x="238125" y="35178"/>
                  </a:lnTo>
                  <a:lnTo>
                    <a:pt x="38862" y="150240"/>
                  </a:lnTo>
                  <a:lnTo>
                    <a:pt x="53721" y="175894"/>
                  </a:lnTo>
                  <a:lnTo>
                    <a:pt x="252984" y="60832"/>
                  </a:lnTo>
                  <a:lnTo>
                    <a:pt x="267254" y="60832"/>
                  </a:lnTo>
                  <a:lnTo>
                    <a:pt x="286257" y="24510"/>
                  </a:lnTo>
                  <a:lnTo>
                    <a:pt x="230759" y="22351"/>
                  </a:lnTo>
                  <a:close/>
                </a:path>
                <a:path w="321945" h="321945">
                  <a:moveTo>
                    <a:pt x="267254" y="60832"/>
                  </a:moveTo>
                  <a:lnTo>
                    <a:pt x="252984" y="60832"/>
                  </a:lnTo>
                  <a:lnTo>
                    <a:pt x="260477" y="73787"/>
                  </a:lnTo>
                  <a:lnTo>
                    <a:pt x="267254" y="60832"/>
                  </a:lnTo>
                  <a:close/>
                </a:path>
              </a:pathLst>
            </a:custGeom>
            <a:solidFill>
              <a:srgbClr val="FFFFFF"/>
            </a:solidFill>
          </p:spPr>
          <p:txBody>
            <a:bodyPr wrap="square" lIns="0" tIns="0" rIns="0" bIns="0" rtlCol="0"/>
            <a:lstStyle/>
            <a:p>
              <a:endParaRPr>
                <a:solidFill>
                  <a:schemeClr val="bg1"/>
                </a:solidFill>
              </a:endParaRPr>
            </a:p>
          </p:txBody>
        </p:sp>
        <p:sp>
          <p:nvSpPr>
            <p:cNvPr id="139" name="object 45"/>
            <p:cNvSpPr/>
            <p:nvPr/>
          </p:nvSpPr>
          <p:spPr>
            <a:xfrm>
              <a:off x="2010466" y="4595041"/>
              <a:ext cx="118110" cy="457200"/>
            </a:xfrm>
            <a:custGeom>
              <a:avLst/>
              <a:gdLst/>
              <a:ahLst/>
              <a:cxnLst/>
              <a:rect l="l" t="t" r="r" b="b"/>
              <a:pathLst>
                <a:path w="118110" h="448310">
                  <a:moveTo>
                    <a:pt x="58991" y="50455"/>
                  </a:moveTo>
                  <a:lnTo>
                    <a:pt x="46227" y="72335"/>
                  </a:lnTo>
                  <a:lnTo>
                    <a:pt x="46227" y="448183"/>
                  </a:lnTo>
                  <a:lnTo>
                    <a:pt x="71627" y="448183"/>
                  </a:lnTo>
                  <a:lnTo>
                    <a:pt x="71627" y="72117"/>
                  </a:lnTo>
                  <a:lnTo>
                    <a:pt x="58991" y="50455"/>
                  </a:lnTo>
                  <a:close/>
                </a:path>
                <a:path w="118110" h="448310">
                  <a:moveTo>
                    <a:pt x="58927" y="0"/>
                  </a:moveTo>
                  <a:lnTo>
                    <a:pt x="3556" y="94996"/>
                  </a:lnTo>
                  <a:lnTo>
                    <a:pt x="0" y="100965"/>
                  </a:lnTo>
                  <a:lnTo>
                    <a:pt x="2031" y="108839"/>
                  </a:lnTo>
                  <a:lnTo>
                    <a:pt x="8127" y="112395"/>
                  </a:lnTo>
                  <a:lnTo>
                    <a:pt x="14224" y="115824"/>
                  </a:lnTo>
                  <a:lnTo>
                    <a:pt x="21970" y="113792"/>
                  </a:lnTo>
                  <a:lnTo>
                    <a:pt x="25526" y="107823"/>
                  </a:lnTo>
                  <a:lnTo>
                    <a:pt x="46227" y="72335"/>
                  </a:lnTo>
                  <a:lnTo>
                    <a:pt x="46227" y="25146"/>
                  </a:lnTo>
                  <a:lnTo>
                    <a:pt x="73618" y="25146"/>
                  </a:lnTo>
                  <a:lnTo>
                    <a:pt x="58927" y="0"/>
                  </a:lnTo>
                  <a:close/>
                </a:path>
                <a:path w="118110" h="448310">
                  <a:moveTo>
                    <a:pt x="73618" y="25146"/>
                  </a:moveTo>
                  <a:lnTo>
                    <a:pt x="71627" y="25146"/>
                  </a:lnTo>
                  <a:lnTo>
                    <a:pt x="71627" y="72117"/>
                  </a:lnTo>
                  <a:lnTo>
                    <a:pt x="92456" y="107823"/>
                  </a:lnTo>
                  <a:lnTo>
                    <a:pt x="96012" y="113792"/>
                  </a:lnTo>
                  <a:lnTo>
                    <a:pt x="103758" y="115824"/>
                  </a:lnTo>
                  <a:lnTo>
                    <a:pt x="109855" y="112395"/>
                  </a:lnTo>
                  <a:lnTo>
                    <a:pt x="115824" y="108839"/>
                  </a:lnTo>
                  <a:lnTo>
                    <a:pt x="117856" y="100965"/>
                  </a:lnTo>
                  <a:lnTo>
                    <a:pt x="114426" y="94996"/>
                  </a:lnTo>
                  <a:lnTo>
                    <a:pt x="73618" y="25146"/>
                  </a:lnTo>
                  <a:close/>
                </a:path>
                <a:path w="118110" h="448310">
                  <a:moveTo>
                    <a:pt x="71627" y="25146"/>
                  </a:moveTo>
                  <a:lnTo>
                    <a:pt x="46227" y="25146"/>
                  </a:lnTo>
                  <a:lnTo>
                    <a:pt x="46227" y="72335"/>
                  </a:lnTo>
                  <a:lnTo>
                    <a:pt x="58991" y="50455"/>
                  </a:lnTo>
                  <a:lnTo>
                    <a:pt x="48006" y="31623"/>
                  </a:lnTo>
                  <a:lnTo>
                    <a:pt x="71627" y="31623"/>
                  </a:lnTo>
                  <a:lnTo>
                    <a:pt x="71627" y="25146"/>
                  </a:lnTo>
                  <a:close/>
                </a:path>
                <a:path w="118110" h="448310">
                  <a:moveTo>
                    <a:pt x="71627" y="31623"/>
                  </a:moveTo>
                  <a:lnTo>
                    <a:pt x="69976" y="31623"/>
                  </a:lnTo>
                  <a:lnTo>
                    <a:pt x="58991" y="50455"/>
                  </a:lnTo>
                  <a:lnTo>
                    <a:pt x="71627" y="72117"/>
                  </a:lnTo>
                  <a:lnTo>
                    <a:pt x="71627" y="31623"/>
                  </a:lnTo>
                  <a:close/>
                </a:path>
                <a:path w="118110" h="448310">
                  <a:moveTo>
                    <a:pt x="69976" y="31623"/>
                  </a:moveTo>
                  <a:lnTo>
                    <a:pt x="48006" y="31623"/>
                  </a:lnTo>
                  <a:lnTo>
                    <a:pt x="58991" y="50455"/>
                  </a:lnTo>
                  <a:lnTo>
                    <a:pt x="69976" y="31623"/>
                  </a:lnTo>
                  <a:close/>
                </a:path>
              </a:pathLst>
            </a:custGeom>
            <a:solidFill>
              <a:srgbClr val="7E7E7E"/>
            </a:solidFill>
          </p:spPr>
          <p:txBody>
            <a:bodyPr wrap="square" lIns="0" tIns="0" rIns="0" bIns="0" rtlCol="0"/>
            <a:lstStyle/>
            <a:p>
              <a:endParaRPr>
                <a:solidFill>
                  <a:schemeClr val="bg1"/>
                </a:solidFill>
              </a:endParaRPr>
            </a:p>
          </p:txBody>
        </p:sp>
        <p:sp>
          <p:nvSpPr>
            <p:cNvPr id="141" name="object 46"/>
            <p:cNvSpPr/>
            <p:nvPr/>
          </p:nvSpPr>
          <p:spPr>
            <a:xfrm>
              <a:off x="1701348" y="4993949"/>
              <a:ext cx="726820" cy="706589"/>
            </a:xfrm>
            <a:prstGeom prst="rect">
              <a:avLst/>
            </a:prstGeom>
            <a:blipFill>
              <a:blip r:embed="rId7" cstate="print"/>
              <a:stretch>
                <a:fillRect/>
              </a:stretch>
            </a:blipFill>
          </p:spPr>
          <p:txBody>
            <a:bodyPr wrap="square" lIns="0" tIns="0" rIns="0" bIns="0" rtlCol="0"/>
            <a:lstStyle/>
            <a:p>
              <a:endParaRPr>
                <a:solidFill>
                  <a:schemeClr val="bg1"/>
                </a:solidFill>
              </a:endParaRPr>
            </a:p>
          </p:txBody>
        </p:sp>
        <p:sp>
          <p:nvSpPr>
            <p:cNvPr id="142" name="object 62"/>
            <p:cNvSpPr txBox="1"/>
            <p:nvPr/>
          </p:nvSpPr>
          <p:spPr>
            <a:xfrm>
              <a:off x="1672139" y="5714608"/>
              <a:ext cx="861694" cy="451484"/>
            </a:xfrm>
            <a:prstGeom prst="rect">
              <a:avLst/>
            </a:prstGeom>
          </p:spPr>
          <p:txBody>
            <a:bodyPr vert="horz" wrap="square" lIns="0" tIns="11430" rIns="0" bIns="0" rtlCol="0">
              <a:spAutoFit/>
            </a:bodyPr>
            <a:lstStyle/>
            <a:p>
              <a:pPr marL="12700" marR="5080" indent="78740">
                <a:lnSpc>
                  <a:spcPct val="100000"/>
                </a:lnSpc>
                <a:spcBef>
                  <a:spcPts val="90"/>
                </a:spcBef>
              </a:pPr>
              <a:r>
                <a:rPr sz="1400" b="1" spc="-10" dirty="0">
                  <a:solidFill>
                    <a:schemeClr val="bg1">
                      <a:lumMod val="75000"/>
                    </a:schemeClr>
                  </a:solidFill>
                  <a:latin typeface="Calibri"/>
                  <a:cs typeface="Calibri"/>
                </a:rPr>
                <a:t>School of  </a:t>
              </a:r>
              <a:r>
                <a:rPr sz="1400" b="1" spc="-30" dirty="0">
                  <a:solidFill>
                    <a:schemeClr val="bg1">
                      <a:lumMod val="75000"/>
                    </a:schemeClr>
                  </a:solidFill>
                  <a:latin typeface="Calibri"/>
                  <a:cs typeface="Calibri"/>
                </a:rPr>
                <a:t>P</a:t>
              </a:r>
              <a:r>
                <a:rPr sz="1400" b="1" spc="-10" dirty="0">
                  <a:solidFill>
                    <a:schemeClr val="bg1">
                      <a:lumMod val="75000"/>
                    </a:schemeClr>
                  </a:solidFill>
                  <a:latin typeface="Calibri"/>
                  <a:cs typeface="Calibri"/>
                </a:rPr>
                <a:t>o</a:t>
              </a:r>
              <a:r>
                <a:rPr sz="1400" b="1" spc="-15" dirty="0">
                  <a:solidFill>
                    <a:schemeClr val="bg1">
                      <a:lumMod val="75000"/>
                    </a:schemeClr>
                  </a:solidFill>
                  <a:latin typeface="Calibri"/>
                  <a:cs typeface="Calibri"/>
                </a:rPr>
                <a:t>l</a:t>
              </a:r>
              <a:r>
                <a:rPr sz="1400" b="1" spc="-20" dirty="0">
                  <a:solidFill>
                    <a:schemeClr val="bg1">
                      <a:lumMod val="75000"/>
                    </a:schemeClr>
                  </a:solidFill>
                  <a:latin typeface="Calibri"/>
                  <a:cs typeface="Calibri"/>
                </a:rPr>
                <a:t>y</a:t>
              </a:r>
              <a:r>
                <a:rPr sz="1400" b="1" spc="-35" dirty="0">
                  <a:solidFill>
                    <a:schemeClr val="bg1">
                      <a:lumMod val="75000"/>
                    </a:schemeClr>
                  </a:solidFill>
                  <a:latin typeface="Calibri"/>
                  <a:cs typeface="Calibri"/>
                </a:rPr>
                <a:t>t</a:t>
              </a:r>
              <a:r>
                <a:rPr sz="1400" b="1" spc="-10" dirty="0">
                  <a:solidFill>
                    <a:schemeClr val="bg1">
                      <a:lumMod val="75000"/>
                    </a:schemeClr>
                  </a:solidFill>
                  <a:latin typeface="Calibri"/>
                  <a:cs typeface="Calibri"/>
                </a:rPr>
                <a:t>e</a:t>
              </a:r>
              <a:r>
                <a:rPr sz="1400" b="1" spc="-15" dirty="0">
                  <a:solidFill>
                    <a:schemeClr val="bg1">
                      <a:lumMod val="75000"/>
                    </a:schemeClr>
                  </a:solidFill>
                  <a:latin typeface="Calibri"/>
                  <a:cs typeface="Calibri"/>
                </a:rPr>
                <a:t>c</a:t>
              </a:r>
              <a:r>
                <a:rPr sz="1400" b="1" spc="-5" dirty="0">
                  <a:solidFill>
                    <a:schemeClr val="bg1">
                      <a:lumMod val="75000"/>
                    </a:schemeClr>
                  </a:solidFill>
                  <a:latin typeface="Calibri"/>
                  <a:cs typeface="Calibri"/>
                </a:rPr>
                <a:t>h</a:t>
              </a:r>
              <a:r>
                <a:rPr sz="1400" b="1" spc="-15" dirty="0">
                  <a:solidFill>
                    <a:schemeClr val="bg1">
                      <a:lumMod val="75000"/>
                    </a:schemeClr>
                  </a:solidFill>
                  <a:latin typeface="Calibri"/>
                  <a:cs typeface="Calibri"/>
                </a:rPr>
                <a:t>ni</a:t>
              </a:r>
              <a:r>
                <a:rPr sz="1400" b="1" spc="-5" dirty="0">
                  <a:solidFill>
                    <a:schemeClr val="bg1">
                      <a:lumMod val="75000"/>
                    </a:schemeClr>
                  </a:solidFill>
                  <a:latin typeface="Calibri"/>
                  <a:cs typeface="Calibri"/>
                </a:rPr>
                <a:t>c</a:t>
              </a:r>
              <a:endParaRPr sz="1400" dirty="0">
                <a:solidFill>
                  <a:schemeClr val="bg1">
                    <a:lumMod val="75000"/>
                  </a:schemeClr>
                </a:solidFill>
                <a:latin typeface="Calibri"/>
                <a:cs typeface="Calibri"/>
              </a:endParaRPr>
            </a:p>
          </p:txBody>
        </p:sp>
        <p:sp>
          <p:nvSpPr>
            <p:cNvPr id="144" name="object 68"/>
            <p:cNvSpPr txBox="1"/>
            <p:nvPr/>
          </p:nvSpPr>
          <p:spPr>
            <a:xfrm>
              <a:off x="1796852" y="1817216"/>
              <a:ext cx="537845" cy="329565"/>
            </a:xfrm>
            <a:prstGeom prst="rect">
              <a:avLst/>
            </a:prstGeom>
          </p:spPr>
          <p:txBody>
            <a:bodyPr vert="horz" wrap="square" lIns="0" tIns="11430" rIns="0" bIns="0" rtlCol="0">
              <a:spAutoFit/>
            </a:bodyPr>
            <a:lstStyle/>
            <a:p>
              <a:pPr marL="12700">
                <a:lnSpc>
                  <a:spcPct val="100000"/>
                </a:lnSpc>
                <a:spcBef>
                  <a:spcPts val="90"/>
                </a:spcBef>
              </a:pPr>
              <a:r>
                <a:rPr sz="2000" b="1" spc="-10" dirty="0">
                  <a:solidFill>
                    <a:schemeClr val="bg1"/>
                  </a:solidFill>
                  <a:latin typeface="Calibri"/>
                  <a:cs typeface="Calibri"/>
                </a:rPr>
                <a:t>2008</a:t>
              </a:r>
              <a:endParaRPr sz="2000">
                <a:solidFill>
                  <a:schemeClr val="bg1"/>
                </a:solidFill>
                <a:latin typeface="Calibri"/>
                <a:cs typeface="Calibri"/>
              </a:endParaRPr>
            </a:p>
          </p:txBody>
        </p:sp>
        <p:grpSp>
          <p:nvGrpSpPr>
            <p:cNvPr id="158" name="Group 118"/>
            <p:cNvGrpSpPr/>
            <p:nvPr/>
          </p:nvGrpSpPr>
          <p:grpSpPr>
            <a:xfrm>
              <a:off x="3003190" y="1817216"/>
              <a:ext cx="890269" cy="2665437"/>
              <a:chOff x="2571373" y="1817216"/>
              <a:chExt cx="890269" cy="2665437"/>
            </a:xfrm>
          </p:grpSpPr>
          <p:sp>
            <p:nvSpPr>
              <p:cNvPr id="206" name="object 21"/>
              <p:cNvSpPr/>
              <p:nvPr/>
            </p:nvSpPr>
            <p:spPr>
              <a:xfrm>
                <a:off x="2869275" y="2348456"/>
                <a:ext cx="288290" cy="288290"/>
              </a:xfrm>
              <a:custGeom>
                <a:avLst/>
                <a:gdLst/>
                <a:ahLst/>
                <a:cxnLst/>
                <a:rect l="l" t="t" r="r" b="b"/>
                <a:pathLst>
                  <a:path w="288289" h="288289">
                    <a:moveTo>
                      <a:pt x="144017" y="0"/>
                    </a:moveTo>
                    <a:lnTo>
                      <a:pt x="98511" y="7345"/>
                    </a:lnTo>
                    <a:lnTo>
                      <a:pt x="58978" y="27797"/>
                    </a:lnTo>
                    <a:lnTo>
                      <a:pt x="27797" y="58978"/>
                    </a:lnTo>
                    <a:lnTo>
                      <a:pt x="7345" y="98511"/>
                    </a:lnTo>
                    <a:lnTo>
                      <a:pt x="0" y="144017"/>
                    </a:lnTo>
                    <a:lnTo>
                      <a:pt x="7345" y="189524"/>
                    </a:lnTo>
                    <a:lnTo>
                      <a:pt x="27797" y="229057"/>
                    </a:lnTo>
                    <a:lnTo>
                      <a:pt x="58978" y="260238"/>
                    </a:lnTo>
                    <a:lnTo>
                      <a:pt x="98511" y="280690"/>
                    </a:lnTo>
                    <a:lnTo>
                      <a:pt x="144017" y="288035"/>
                    </a:lnTo>
                    <a:lnTo>
                      <a:pt x="189524" y="280690"/>
                    </a:lnTo>
                    <a:lnTo>
                      <a:pt x="229057" y="260238"/>
                    </a:lnTo>
                    <a:lnTo>
                      <a:pt x="260238" y="229057"/>
                    </a:lnTo>
                    <a:lnTo>
                      <a:pt x="280690" y="189524"/>
                    </a:lnTo>
                    <a:lnTo>
                      <a:pt x="288036" y="144017"/>
                    </a:lnTo>
                    <a:lnTo>
                      <a:pt x="280690" y="98511"/>
                    </a:lnTo>
                    <a:lnTo>
                      <a:pt x="260238" y="58978"/>
                    </a:lnTo>
                    <a:lnTo>
                      <a:pt x="229057" y="27797"/>
                    </a:lnTo>
                    <a:lnTo>
                      <a:pt x="189524" y="7345"/>
                    </a:lnTo>
                    <a:lnTo>
                      <a:pt x="144017" y="0"/>
                    </a:lnTo>
                    <a:close/>
                  </a:path>
                </a:pathLst>
              </a:custGeom>
              <a:solidFill>
                <a:srgbClr val="00AFEF"/>
              </a:solidFill>
            </p:spPr>
            <p:txBody>
              <a:bodyPr wrap="square" lIns="0" tIns="0" rIns="0" bIns="0" rtlCol="0"/>
              <a:lstStyle/>
              <a:p>
                <a:endParaRPr>
                  <a:solidFill>
                    <a:schemeClr val="bg1"/>
                  </a:solidFill>
                </a:endParaRPr>
              </a:p>
            </p:txBody>
          </p:sp>
          <p:sp>
            <p:nvSpPr>
              <p:cNvPr id="207" name="object 22"/>
              <p:cNvSpPr/>
              <p:nvPr/>
            </p:nvSpPr>
            <p:spPr>
              <a:xfrm>
                <a:off x="2869275" y="2348456"/>
                <a:ext cx="288290" cy="288290"/>
              </a:xfrm>
              <a:custGeom>
                <a:avLst/>
                <a:gdLst/>
                <a:ahLst/>
                <a:cxnLst/>
                <a:rect l="l" t="t" r="r" b="b"/>
                <a:pathLst>
                  <a:path w="288289" h="288289">
                    <a:moveTo>
                      <a:pt x="0" y="144017"/>
                    </a:moveTo>
                    <a:lnTo>
                      <a:pt x="7345" y="98511"/>
                    </a:lnTo>
                    <a:lnTo>
                      <a:pt x="27797" y="58978"/>
                    </a:lnTo>
                    <a:lnTo>
                      <a:pt x="58978" y="27797"/>
                    </a:lnTo>
                    <a:lnTo>
                      <a:pt x="98511" y="7345"/>
                    </a:lnTo>
                    <a:lnTo>
                      <a:pt x="144017" y="0"/>
                    </a:lnTo>
                    <a:lnTo>
                      <a:pt x="189524" y="7345"/>
                    </a:lnTo>
                    <a:lnTo>
                      <a:pt x="229057" y="27797"/>
                    </a:lnTo>
                    <a:lnTo>
                      <a:pt x="260238" y="58978"/>
                    </a:lnTo>
                    <a:lnTo>
                      <a:pt x="280690" y="98511"/>
                    </a:lnTo>
                    <a:lnTo>
                      <a:pt x="288036" y="144017"/>
                    </a:lnTo>
                    <a:lnTo>
                      <a:pt x="280690" y="189524"/>
                    </a:lnTo>
                    <a:lnTo>
                      <a:pt x="260238" y="229057"/>
                    </a:lnTo>
                    <a:lnTo>
                      <a:pt x="229057" y="260238"/>
                    </a:lnTo>
                    <a:lnTo>
                      <a:pt x="189524" y="280690"/>
                    </a:lnTo>
                    <a:lnTo>
                      <a:pt x="144017" y="288035"/>
                    </a:lnTo>
                    <a:lnTo>
                      <a:pt x="98511" y="280690"/>
                    </a:lnTo>
                    <a:lnTo>
                      <a:pt x="58978" y="260238"/>
                    </a:lnTo>
                    <a:lnTo>
                      <a:pt x="27797" y="229057"/>
                    </a:lnTo>
                    <a:lnTo>
                      <a:pt x="7345" y="189524"/>
                    </a:lnTo>
                    <a:lnTo>
                      <a:pt x="0" y="144017"/>
                    </a:lnTo>
                    <a:close/>
                  </a:path>
                </a:pathLst>
              </a:custGeom>
              <a:ln w="12699">
                <a:solidFill>
                  <a:srgbClr val="00AFEF"/>
                </a:solidFill>
              </a:ln>
            </p:spPr>
            <p:txBody>
              <a:bodyPr wrap="square" lIns="0" tIns="0" rIns="0" bIns="0" rtlCol="0"/>
              <a:lstStyle/>
              <a:p>
                <a:endParaRPr>
                  <a:solidFill>
                    <a:schemeClr val="bg1"/>
                  </a:solidFill>
                </a:endParaRPr>
              </a:p>
            </p:txBody>
          </p:sp>
          <p:sp>
            <p:nvSpPr>
              <p:cNvPr id="208" name="object 23"/>
              <p:cNvSpPr/>
              <p:nvPr/>
            </p:nvSpPr>
            <p:spPr>
              <a:xfrm>
                <a:off x="2954364" y="2751045"/>
                <a:ext cx="118110" cy="384048"/>
              </a:xfrm>
              <a:custGeom>
                <a:avLst/>
                <a:gdLst/>
                <a:ahLst/>
                <a:cxnLst/>
                <a:rect l="l" t="t" r="r" b="b"/>
                <a:pathLst>
                  <a:path w="118110" h="294005">
                    <a:moveTo>
                      <a:pt x="58864" y="50455"/>
                    </a:moveTo>
                    <a:lnTo>
                      <a:pt x="46227" y="72117"/>
                    </a:lnTo>
                    <a:lnTo>
                      <a:pt x="46227" y="293877"/>
                    </a:lnTo>
                    <a:lnTo>
                      <a:pt x="71627" y="293877"/>
                    </a:lnTo>
                    <a:lnTo>
                      <a:pt x="71501" y="72117"/>
                    </a:lnTo>
                    <a:lnTo>
                      <a:pt x="58864" y="50455"/>
                    </a:lnTo>
                    <a:close/>
                  </a:path>
                  <a:path w="118110" h="294005">
                    <a:moveTo>
                      <a:pt x="58927" y="0"/>
                    </a:moveTo>
                    <a:lnTo>
                      <a:pt x="3429" y="94995"/>
                    </a:lnTo>
                    <a:lnTo>
                      <a:pt x="0" y="100964"/>
                    </a:lnTo>
                    <a:lnTo>
                      <a:pt x="2032" y="108838"/>
                    </a:lnTo>
                    <a:lnTo>
                      <a:pt x="8000" y="112394"/>
                    </a:lnTo>
                    <a:lnTo>
                      <a:pt x="14097" y="115824"/>
                    </a:lnTo>
                    <a:lnTo>
                      <a:pt x="21844" y="113791"/>
                    </a:lnTo>
                    <a:lnTo>
                      <a:pt x="25400" y="107823"/>
                    </a:lnTo>
                    <a:lnTo>
                      <a:pt x="46101" y="72335"/>
                    </a:lnTo>
                    <a:lnTo>
                      <a:pt x="46227" y="25145"/>
                    </a:lnTo>
                    <a:lnTo>
                      <a:pt x="73585" y="25145"/>
                    </a:lnTo>
                    <a:lnTo>
                      <a:pt x="58927" y="0"/>
                    </a:lnTo>
                    <a:close/>
                  </a:path>
                  <a:path w="118110" h="294005">
                    <a:moveTo>
                      <a:pt x="73585" y="25145"/>
                    </a:moveTo>
                    <a:lnTo>
                      <a:pt x="71627" y="25145"/>
                    </a:lnTo>
                    <a:lnTo>
                      <a:pt x="71627" y="72335"/>
                    </a:lnTo>
                    <a:lnTo>
                      <a:pt x="92329" y="107823"/>
                    </a:lnTo>
                    <a:lnTo>
                      <a:pt x="95885" y="113791"/>
                    </a:lnTo>
                    <a:lnTo>
                      <a:pt x="103632" y="115824"/>
                    </a:lnTo>
                    <a:lnTo>
                      <a:pt x="109727" y="112394"/>
                    </a:lnTo>
                    <a:lnTo>
                      <a:pt x="115824" y="108838"/>
                    </a:lnTo>
                    <a:lnTo>
                      <a:pt x="117856" y="101091"/>
                    </a:lnTo>
                    <a:lnTo>
                      <a:pt x="73585" y="25145"/>
                    </a:lnTo>
                    <a:close/>
                  </a:path>
                  <a:path w="118110" h="294005">
                    <a:moveTo>
                      <a:pt x="71627" y="31623"/>
                    </a:moveTo>
                    <a:lnTo>
                      <a:pt x="69850" y="31623"/>
                    </a:lnTo>
                    <a:lnTo>
                      <a:pt x="58864" y="50455"/>
                    </a:lnTo>
                    <a:lnTo>
                      <a:pt x="71627" y="72335"/>
                    </a:lnTo>
                    <a:lnTo>
                      <a:pt x="71627" y="31623"/>
                    </a:lnTo>
                    <a:close/>
                  </a:path>
                  <a:path w="118110" h="294005">
                    <a:moveTo>
                      <a:pt x="71627" y="25145"/>
                    </a:moveTo>
                    <a:lnTo>
                      <a:pt x="46227" y="25145"/>
                    </a:lnTo>
                    <a:lnTo>
                      <a:pt x="46227" y="72117"/>
                    </a:lnTo>
                    <a:lnTo>
                      <a:pt x="58864" y="50455"/>
                    </a:lnTo>
                    <a:lnTo>
                      <a:pt x="47879" y="31623"/>
                    </a:lnTo>
                    <a:lnTo>
                      <a:pt x="71627" y="31623"/>
                    </a:lnTo>
                    <a:lnTo>
                      <a:pt x="71627" y="25145"/>
                    </a:lnTo>
                    <a:close/>
                  </a:path>
                  <a:path w="118110" h="294005">
                    <a:moveTo>
                      <a:pt x="69850" y="31623"/>
                    </a:moveTo>
                    <a:lnTo>
                      <a:pt x="47879" y="31623"/>
                    </a:lnTo>
                    <a:lnTo>
                      <a:pt x="58864" y="50455"/>
                    </a:lnTo>
                    <a:lnTo>
                      <a:pt x="69850" y="31623"/>
                    </a:lnTo>
                    <a:close/>
                  </a:path>
                </a:pathLst>
              </a:custGeom>
              <a:solidFill>
                <a:srgbClr val="00AFEF"/>
              </a:solidFill>
            </p:spPr>
            <p:txBody>
              <a:bodyPr wrap="square" lIns="0" tIns="0" rIns="0" bIns="0" rtlCol="0"/>
              <a:lstStyle/>
              <a:p>
                <a:endParaRPr>
                  <a:solidFill>
                    <a:schemeClr val="bg1"/>
                  </a:solidFill>
                </a:endParaRPr>
              </a:p>
            </p:txBody>
          </p:sp>
          <p:sp>
            <p:nvSpPr>
              <p:cNvPr id="209" name="object 47"/>
              <p:cNvSpPr/>
              <p:nvPr/>
            </p:nvSpPr>
            <p:spPr>
              <a:xfrm>
                <a:off x="2677124" y="3160245"/>
                <a:ext cx="672465" cy="645795"/>
              </a:xfrm>
              <a:custGeom>
                <a:avLst/>
                <a:gdLst/>
                <a:ahLst/>
                <a:cxnLst/>
                <a:rect l="l" t="t" r="r" b="b"/>
                <a:pathLst>
                  <a:path w="672464" h="645795">
                    <a:moveTo>
                      <a:pt x="336168" y="0"/>
                    </a:moveTo>
                    <a:lnTo>
                      <a:pt x="286489" y="3497"/>
                    </a:lnTo>
                    <a:lnTo>
                      <a:pt x="239074" y="13655"/>
                    </a:lnTo>
                    <a:lnTo>
                      <a:pt x="194443" y="29977"/>
                    </a:lnTo>
                    <a:lnTo>
                      <a:pt x="153115" y="51963"/>
                    </a:lnTo>
                    <a:lnTo>
                      <a:pt x="115612" y="79114"/>
                    </a:lnTo>
                    <a:lnTo>
                      <a:pt x="82452" y="110933"/>
                    </a:lnTo>
                    <a:lnTo>
                      <a:pt x="54155" y="146920"/>
                    </a:lnTo>
                    <a:lnTo>
                      <a:pt x="31242" y="186577"/>
                    </a:lnTo>
                    <a:lnTo>
                      <a:pt x="14232" y="229405"/>
                    </a:lnTo>
                    <a:lnTo>
                      <a:pt x="3644" y="274905"/>
                    </a:lnTo>
                    <a:lnTo>
                      <a:pt x="0" y="322580"/>
                    </a:lnTo>
                    <a:lnTo>
                      <a:pt x="3644" y="370257"/>
                    </a:lnTo>
                    <a:lnTo>
                      <a:pt x="14232" y="415765"/>
                    </a:lnTo>
                    <a:lnTo>
                      <a:pt x="31242" y="458605"/>
                    </a:lnTo>
                    <a:lnTo>
                      <a:pt x="54155" y="498277"/>
                    </a:lnTo>
                    <a:lnTo>
                      <a:pt x="82452" y="534281"/>
                    </a:lnTo>
                    <a:lnTo>
                      <a:pt x="115612" y="566117"/>
                    </a:lnTo>
                    <a:lnTo>
                      <a:pt x="153115" y="593285"/>
                    </a:lnTo>
                    <a:lnTo>
                      <a:pt x="194443" y="615286"/>
                    </a:lnTo>
                    <a:lnTo>
                      <a:pt x="239074" y="631620"/>
                    </a:lnTo>
                    <a:lnTo>
                      <a:pt x="286489" y="641787"/>
                    </a:lnTo>
                    <a:lnTo>
                      <a:pt x="336168" y="645287"/>
                    </a:lnTo>
                    <a:lnTo>
                      <a:pt x="385816" y="641787"/>
                    </a:lnTo>
                    <a:lnTo>
                      <a:pt x="433206" y="631620"/>
                    </a:lnTo>
                    <a:lnTo>
                      <a:pt x="477816" y="615286"/>
                    </a:lnTo>
                    <a:lnTo>
                      <a:pt x="519128" y="593285"/>
                    </a:lnTo>
                    <a:lnTo>
                      <a:pt x="556619" y="566117"/>
                    </a:lnTo>
                    <a:lnTo>
                      <a:pt x="589770" y="534281"/>
                    </a:lnTo>
                    <a:lnTo>
                      <a:pt x="618061" y="498277"/>
                    </a:lnTo>
                    <a:lnTo>
                      <a:pt x="640971" y="458605"/>
                    </a:lnTo>
                    <a:lnTo>
                      <a:pt x="657979" y="415765"/>
                    </a:lnTo>
                    <a:lnTo>
                      <a:pt x="668566" y="370257"/>
                    </a:lnTo>
                    <a:lnTo>
                      <a:pt x="672211" y="322580"/>
                    </a:lnTo>
                    <a:lnTo>
                      <a:pt x="668566" y="274905"/>
                    </a:lnTo>
                    <a:lnTo>
                      <a:pt x="657979" y="229405"/>
                    </a:lnTo>
                    <a:lnTo>
                      <a:pt x="640971" y="186577"/>
                    </a:lnTo>
                    <a:lnTo>
                      <a:pt x="618061" y="146920"/>
                    </a:lnTo>
                    <a:lnTo>
                      <a:pt x="589770" y="110933"/>
                    </a:lnTo>
                    <a:lnTo>
                      <a:pt x="556619" y="79114"/>
                    </a:lnTo>
                    <a:lnTo>
                      <a:pt x="519128" y="51963"/>
                    </a:lnTo>
                    <a:lnTo>
                      <a:pt x="477816" y="29977"/>
                    </a:lnTo>
                    <a:lnTo>
                      <a:pt x="433206" y="13655"/>
                    </a:lnTo>
                    <a:lnTo>
                      <a:pt x="385816" y="3497"/>
                    </a:lnTo>
                    <a:lnTo>
                      <a:pt x="336168" y="0"/>
                    </a:lnTo>
                    <a:close/>
                  </a:path>
                </a:pathLst>
              </a:custGeom>
              <a:solidFill>
                <a:srgbClr val="277CB9"/>
              </a:solidFill>
            </p:spPr>
            <p:txBody>
              <a:bodyPr wrap="square" lIns="0" tIns="0" rIns="0" bIns="0" rtlCol="0"/>
              <a:lstStyle/>
              <a:p>
                <a:endParaRPr>
                  <a:solidFill>
                    <a:schemeClr val="bg1"/>
                  </a:solidFill>
                </a:endParaRPr>
              </a:p>
            </p:txBody>
          </p:sp>
          <p:sp>
            <p:nvSpPr>
              <p:cNvPr id="210" name="object 48"/>
              <p:cNvSpPr/>
              <p:nvPr/>
            </p:nvSpPr>
            <p:spPr>
              <a:xfrm>
                <a:off x="2677124" y="3160245"/>
                <a:ext cx="672211" cy="645287"/>
              </a:xfrm>
              <a:prstGeom prst="rect">
                <a:avLst/>
              </a:prstGeom>
              <a:blipFill>
                <a:blip r:embed="rId8" cstate="print"/>
                <a:stretch>
                  <a:fillRect/>
                </a:stretch>
              </a:blipFill>
            </p:spPr>
            <p:txBody>
              <a:bodyPr wrap="square" lIns="0" tIns="0" rIns="0" bIns="0" rtlCol="0"/>
              <a:lstStyle/>
              <a:p>
                <a:endParaRPr>
                  <a:solidFill>
                    <a:schemeClr val="bg1"/>
                  </a:solidFill>
                </a:endParaRPr>
              </a:p>
            </p:txBody>
          </p:sp>
          <p:sp>
            <p:nvSpPr>
              <p:cNvPr id="211" name="object 67"/>
              <p:cNvSpPr txBox="1"/>
              <p:nvPr/>
            </p:nvSpPr>
            <p:spPr>
              <a:xfrm>
                <a:off x="2745958" y="1817216"/>
                <a:ext cx="539115" cy="329565"/>
              </a:xfrm>
              <a:prstGeom prst="rect">
                <a:avLst/>
              </a:prstGeom>
            </p:spPr>
            <p:txBody>
              <a:bodyPr vert="horz" wrap="square" lIns="0" tIns="11430" rIns="0" bIns="0" rtlCol="0">
                <a:spAutoFit/>
              </a:bodyPr>
              <a:lstStyle/>
              <a:p>
                <a:pPr marL="12700">
                  <a:lnSpc>
                    <a:spcPct val="100000"/>
                  </a:lnSpc>
                  <a:spcBef>
                    <a:spcPts val="90"/>
                  </a:spcBef>
                </a:pPr>
                <a:r>
                  <a:rPr sz="2000" b="1" spc="-5" dirty="0">
                    <a:solidFill>
                      <a:schemeClr val="bg1"/>
                    </a:solidFill>
                    <a:latin typeface="Calibri"/>
                    <a:cs typeface="Calibri"/>
                  </a:rPr>
                  <a:t>2009</a:t>
                </a:r>
                <a:endParaRPr sz="2000">
                  <a:solidFill>
                    <a:schemeClr val="bg1"/>
                  </a:solidFill>
                  <a:latin typeface="Calibri"/>
                  <a:cs typeface="Calibri"/>
                </a:endParaRPr>
              </a:p>
            </p:txBody>
          </p:sp>
          <p:sp>
            <p:nvSpPr>
              <p:cNvPr id="212" name="object 69"/>
              <p:cNvSpPr txBox="1"/>
              <p:nvPr/>
            </p:nvSpPr>
            <p:spPr>
              <a:xfrm>
                <a:off x="2571373" y="3817808"/>
                <a:ext cx="890269" cy="664845"/>
              </a:xfrm>
              <a:prstGeom prst="rect">
                <a:avLst/>
              </a:prstGeom>
            </p:spPr>
            <p:txBody>
              <a:bodyPr vert="horz" wrap="square" lIns="0" tIns="11430" rIns="0" bIns="0" rtlCol="0">
                <a:spAutoFit/>
              </a:bodyPr>
              <a:lstStyle/>
              <a:p>
                <a:pPr marL="158750" marR="189230" algn="ctr">
                  <a:lnSpc>
                    <a:spcPct val="100000"/>
                  </a:lnSpc>
                  <a:spcBef>
                    <a:spcPts val="90"/>
                  </a:spcBef>
                </a:pPr>
                <a:r>
                  <a:rPr sz="1400" b="1" dirty="0">
                    <a:solidFill>
                      <a:schemeClr val="bg1">
                        <a:lumMod val="75000"/>
                      </a:schemeClr>
                    </a:solidFill>
                    <a:latin typeface="Calibri"/>
                    <a:cs typeface="Calibri"/>
                  </a:rPr>
                  <a:t>C</a:t>
                </a:r>
                <a:r>
                  <a:rPr sz="1400" b="1" spc="-10" dirty="0">
                    <a:solidFill>
                      <a:schemeClr val="bg1">
                        <a:lumMod val="75000"/>
                      </a:schemeClr>
                    </a:solidFill>
                    <a:latin typeface="Calibri"/>
                    <a:cs typeface="Calibri"/>
                  </a:rPr>
                  <a:t>o</a:t>
                </a:r>
                <a:r>
                  <a:rPr sz="1400" b="1" spc="-15" dirty="0">
                    <a:solidFill>
                      <a:schemeClr val="bg1">
                        <a:lumMod val="75000"/>
                      </a:schemeClr>
                    </a:solidFill>
                    <a:latin typeface="Calibri"/>
                    <a:cs typeface="Calibri"/>
                  </a:rPr>
                  <a:t>ll</a:t>
                </a:r>
                <a:r>
                  <a:rPr sz="1400" b="1" spc="-10" dirty="0">
                    <a:solidFill>
                      <a:schemeClr val="bg1">
                        <a:lumMod val="75000"/>
                      </a:schemeClr>
                    </a:solidFill>
                    <a:latin typeface="Calibri"/>
                    <a:cs typeface="Calibri"/>
                  </a:rPr>
                  <a:t>e</a:t>
                </a:r>
                <a:r>
                  <a:rPr sz="1400" b="1" spc="-20" dirty="0">
                    <a:solidFill>
                      <a:schemeClr val="bg1">
                        <a:lumMod val="75000"/>
                      </a:schemeClr>
                    </a:solidFill>
                    <a:latin typeface="Calibri"/>
                    <a:cs typeface="Calibri"/>
                  </a:rPr>
                  <a:t>g</a:t>
                </a:r>
                <a:r>
                  <a:rPr sz="1400" b="1" spc="-5" dirty="0">
                    <a:solidFill>
                      <a:schemeClr val="bg1">
                        <a:lumMod val="75000"/>
                      </a:schemeClr>
                    </a:solidFill>
                    <a:latin typeface="Calibri"/>
                    <a:cs typeface="Calibri"/>
                  </a:rPr>
                  <a:t>e  </a:t>
                </a:r>
                <a:r>
                  <a:rPr sz="1400" b="1" spc="-10" dirty="0">
                    <a:solidFill>
                      <a:schemeClr val="bg1">
                        <a:lumMod val="75000"/>
                      </a:schemeClr>
                    </a:solidFill>
                    <a:latin typeface="Calibri"/>
                    <a:cs typeface="Calibri"/>
                  </a:rPr>
                  <a:t>of</a:t>
                </a:r>
                <a:endParaRPr sz="1400">
                  <a:solidFill>
                    <a:schemeClr val="bg1">
                      <a:lumMod val="75000"/>
                    </a:schemeClr>
                  </a:solidFill>
                  <a:latin typeface="Calibri"/>
                  <a:cs typeface="Calibri"/>
                </a:endParaRPr>
              </a:p>
              <a:p>
                <a:pPr algn="ctr">
                  <a:lnSpc>
                    <a:spcPct val="100000"/>
                  </a:lnSpc>
                  <a:spcBef>
                    <a:spcPts val="5"/>
                  </a:spcBef>
                </a:pPr>
                <a:r>
                  <a:rPr sz="1400" b="1" spc="-10" dirty="0">
                    <a:solidFill>
                      <a:schemeClr val="bg1">
                        <a:lumMod val="75000"/>
                      </a:schemeClr>
                    </a:solidFill>
                    <a:latin typeface="Calibri"/>
                    <a:cs typeface="Calibri"/>
                  </a:rPr>
                  <a:t>Engineering</a:t>
                </a:r>
                <a:endParaRPr sz="1400">
                  <a:solidFill>
                    <a:schemeClr val="bg1">
                      <a:lumMod val="75000"/>
                    </a:schemeClr>
                  </a:solidFill>
                  <a:latin typeface="Calibri"/>
                  <a:cs typeface="Calibri"/>
                </a:endParaRPr>
              </a:p>
            </p:txBody>
          </p:sp>
        </p:grpSp>
        <p:grpSp>
          <p:nvGrpSpPr>
            <p:cNvPr id="159" name="Group 116"/>
            <p:cNvGrpSpPr/>
            <p:nvPr/>
          </p:nvGrpSpPr>
          <p:grpSpPr>
            <a:xfrm>
              <a:off x="441606" y="1807591"/>
              <a:ext cx="839469" cy="2671437"/>
              <a:chOff x="9789" y="1807591"/>
              <a:chExt cx="839469" cy="2671437"/>
            </a:xfrm>
          </p:grpSpPr>
          <p:sp>
            <p:nvSpPr>
              <p:cNvPr id="198" name="object 3"/>
              <p:cNvSpPr/>
              <p:nvPr/>
            </p:nvSpPr>
            <p:spPr>
              <a:xfrm>
                <a:off x="235850" y="2288158"/>
                <a:ext cx="420370" cy="420370"/>
              </a:xfrm>
              <a:custGeom>
                <a:avLst/>
                <a:gdLst/>
                <a:ahLst/>
                <a:cxnLst/>
                <a:rect l="l" t="t" r="r" b="b"/>
                <a:pathLst>
                  <a:path w="420369" h="420369">
                    <a:moveTo>
                      <a:pt x="209931" y="0"/>
                    </a:moveTo>
                    <a:lnTo>
                      <a:pt x="161792" y="5550"/>
                    </a:lnTo>
                    <a:lnTo>
                      <a:pt x="117604" y="21361"/>
                    </a:lnTo>
                    <a:lnTo>
                      <a:pt x="78625" y="46166"/>
                    </a:lnTo>
                    <a:lnTo>
                      <a:pt x="46116" y="78702"/>
                    </a:lnTo>
                    <a:lnTo>
                      <a:pt x="21335" y="117706"/>
                    </a:lnTo>
                    <a:lnTo>
                      <a:pt x="5543" y="161912"/>
                    </a:lnTo>
                    <a:lnTo>
                      <a:pt x="0" y="210057"/>
                    </a:lnTo>
                    <a:lnTo>
                      <a:pt x="5543" y="258196"/>
                    </a:lnTo>
                    <a:lnTo>
                      <a:pt x="21336" y="302384"/>
                    </a:lnTo>
                    <a:lnTo>
                      <a:pt x="46116" y="341363"/>
                    </a:lnTo>
                    <a:lnTo>
                      <a:pt x="78625" y="373872"/>
                    </a:lnTo>
                    <a:lnTo>
                      <a:pt x="117604" y="398652"/>
                    </a:lnTo>
                    <a:lnTo>
                      <a:pt x="161792" y="414445"/>
                    </a:lnTo>
                    <a:lnTo>
                      <a:pt x="209931" y="419988"/>
                    </a:lnTo>
                    <a:lnTo>
                      <a:pt x="258076" y="414445"/>
                    </a:lnTo>
                    <a:lnTo>
                      <a:pt x="302282" y="398652"/>
                    </a:lnTo>
                    <a:lnTo>
                      <a:pt x="341286" y="373872"/>
                    </a:lnTo>
                    <a:lnTo>
                      <a:pt x="343049" y="372110"/>
                    </a:lnTo>
                    <a:lnTo>
                      <a:pt x="209931" y="372110"/>
                    </a:lnTo>
                    <a:lnTo>
                      <a:pt x="166838" y="366323"/>
                    </a:lnTo>
                    <a:lnTo>
                      <a:pt x="128124" y="349993"/>
                    </a:lnTo>
                    <a:lnTo>
                      <a:pt x="95329" y="324659"/>
                    </a:lnTo>
                    <a:lnTo>
                      <a:pt x="69995" y="291864"/>
                    </a:lnTo>
                    <a:lnTo>
                      <a:pt x="53665" y="253150"/>
                    </a:lnTo>
                    <a:lnTo>
                      <a:pt x="47878" y="210057"/>
                    </a:lnTo>
                    <a:lnTo>
                      <a:pt x="53665" y="166956"/>
                    </a:lnTo>
                    <a:lnTo>
                      <a:pt x="69995" y="128218"/>
                    </a:lnTo>
                    <a:lnTo>
                      <a:pt x="95329" y="95392"/>
                    </a:lnTo>
                    <a:lnTo>
                      <a:pt x="128124" y="70028"/>
                    </a:lnTo>
                    <a:lnTo>
                      <a:pt x="166838" y="53674"/>
                    </a:lnTo>
                    <a:lnTo>
                      <a:pt x="209931" y="47878"/>
                    </a:lnTo>
                    <a:lnTo>
                      <a:pt x="342998" y="47878"/>
                    </a:lnTo>
                    <a:lnTo>
                      <a:pt x="341286" y="46166"/>
                    </a:lnTo>
                    <a:lnTo>
                      <a:pt x="302282" y="21361"/>
                    </a:lnTo>
                    <a:lnTo>
                      <a:pt x="258076" y="5550"/>
                    </a:lnTo>
                    <a:lnTo>
                      <a:pt x="209931" y="0"/>
                    </a:lnTo>
                    <a:close/>
                  </a:path>
                  <a:path w="420369" h="420369">
                    <a:moveTo>
                      <a:pt x="342998" y="47878"/>
                    </a:moveTo>
                    <a:lnTo>
                      <a:pt x="209931" y="47878"/>
                    </a:lnTo>
                    <a:lnTo>
                      <a:pt x="253032" y="53674"/>
                    </a:lnTo>
                    <a:lnTo>
                      <a:pt x="291770" y="70028"/>
                    </a:lnTo>
                    <a:lnTo>
                      <a:pt x="324596" y="95392"/>
                    </a:lnTo>
                    <a:lnTo>
                      <a:pt x="349960" y="128218"/>
                    </a:lnTo>
                    <a:lnTo>
                      <a:pt x="366314" y="166956"/>
                    </a:lnTo>
                    <a:lnTo>
                      <a:pt x="372110" y="210057"/>
                    </a:lnTo>
                    <a:lnTo>
                      <a:pt x="366314" y="253150"/>
                    </a:lnTo>
                    <a:lnTo>
                      <a:pt x="349960" y="291864"/>
                    </a:lnTo>
                    <a:lnTo>
                      <a:pt x="324596" y="324659"/>
                    </a:lnTo>
                    <a:lnTo>
                      <a:pt x="291770" y="349993"/>
                    </a:lnTo>
                    <a:lnTo>
                      <a:pt x="253032" y="366323"/>
                    </a:lnTo>
                    <a:lnTo>
                      <a:pt x="209931" y="372110"/>
                    </a:lnTo>
                    <a:lnTo>
                      <a:pt x="343049" y="372110"/>
                    </a:lnTo>
                    <a:lnTo>
                      <a:pt x="373822" y="341363"/>
                    </a:lnTo>
                    <a:lnTo>
                      <a:pt x="398627" y="302384"/>
                    </a:lnTo>
                    <a:lnTo>
                      <a:pt x="414438" y="258196"/>
                    </a:lnTo>
                    <a:lnTo>
                      <a:pt x="419988" y="210057"/>
                    </a:lnTo>
                    <a:lnTo>
                      <a:pt x="414438" y="161912"/>
                    </a:lnTo>
                    <a:lnTo>
                      <a:pt x="398627" y="117706"/>
                    </a:lnTo>
                    <a:lnTo>
                      <a:pt x="373822" y="78702"/>
                    </a:lnTo>
                    <a:lnTo>
                      <a:pt x="342998" y="47878"/>
                    </a:lnTo>
                    <a:close/>
                  </a:path>
                </a:pathLst>
              </a:custGeom>
              <a:solidFill>
                <a:srgbClr val="C00000"/>
              </a:solidFill>
            </p:spPr>
            <p:txBody>
              <a:bodyPr wrap="square" lIns="0" tIns="0" rIns="0" bIns="0" rtlCol="0"/>
              <a:lstStyle/>
              <a:p>
                <a:endParaRPr>
                  <a:solidFill>
                    <a:schemeClr val="bg1"/>
                  </a:solidFill>
                </a:endParaRPr>
              </a:p>
            </p:txBody>
          </p:sp>
          <p:sp>
            <p:nvSpPr>
              <p:cNvPr id="199" name="object 4"/>
              <p:cNvSpPr/>
              <p:nvPr/>
            </p:nvSpPr>
            <p:spPr>
              <a:xfrm>
                <a:off x="235850" y="2288158"/>
                <a:ext cx="420370" cy="420370"/>
              </a:xfrm>
              <a:custGeom>
                <a:avLst/>
                <a:gdLst/>
                <a:ahLst/>
                <a:cxnLst/>
                <a:rect l="l" t="t" r="r" b="b"/>
                <a:pathLst>
                  <a:path w="420369" h="420369">
                    <a:moveTo>
                      <a:pt x="0" y="210057"/>
                    </a:moveTo>
                    <a:lnTo>
                      <a:pt x="5543" y="161912"/>
                    </a:lnTo>
                    <a:lnTo>
                      <a:pt x="21335" y="117706"/>
                    </a:lnTo>
                    <a:lnTo>
                      <a:pt x="46116" y="78702"/>
                    </a:lnTo>
                    <a:lnTo>
                      <a:pt x="78625" y="46166"/>
                    </a:lnTo>
                    <a:lnTo>
                      <a:pt x="117604" y="21361"/>
                    </a:lnTo>
                    <a:lnTo>
                      <a:pt x="161792" y="5550"/>
                    </a:lnTo>
                    <a:lnTo>
                      <a:pt x="209931" y="0"/>
                    </a:lnTo>
                    <a:lnTo>
                      <a:pt x="258076" y="5550"/>
                    </a:lnTo>
                    <a:lnTo>
                      <a:pt x="302282" y="21361"/>
                    </a:lnTo>
                    <a:lnTo>
                      <a:pt x="341286" y="46166"/>
                    </a:lnTo>
                    <a:lnTo>
                      <a:pt x="373822" y="78702"/>
                    </a:lnTo>
                    <a:lnTo>
                      <a:pt x="398627" y="117706"/>
                    </a:lnTo>
                    <a:lnTo>
                      <a:pt x="414438" y="161912"/>
                    </a:lnTo>
                    <a:lnTo>
                      <a:pt x="419988" y="210057"/>
                    </a:lnTo>
                    <a:lnTo>
                      <a:pt x="414438" y="258196"/>
                    </a:lnTo>
                    <a:lnTo>
                      <a:pt x="398627" y="302384"/>
                    </a:lnTo>
                    <a:lnTo>
                      <a:pt x="373822" y="341363"/>
                    </a:lnTo>
                    <a:lnTo>
                      <a:pt x="341286" y="373872"/>
                    </a:lnTo>
                    <a:lnTo>
                      <a:pt x="302282" y="398652"/>
                    </a:lnTo>
                    <a:lnTo>
                      <a:pt x="258076" y="414445"/>
                    </a:lnTo>
                    <a:lnTo>
                      <a:pt x="209931" y="419988"/>
                    </a:lnTo>
                    <a:lnTo>
                      <a:pt x="161792" y="414445"/>
                    </a:lnTo>
                    <a:lnTo>
                      <a:pt x="117604" y="398652"/>
                    </a:lnTo>
                    <a:lnTo>
                      <a:pt x="78625" y="373872"/>
                    </a:lnTo>
                    <a:lnTo>
                      <a:pt x="46116" y="341363"/>
                    </a:lnTo>
                    <a:lnTo>
                      <a:pt x="21336" y="302384"/>
                    </a:lnTo>
                    <a:lnTo>
                      <a:pt x="5543" y="258196"/>
                    </a:lnTo>
                    <a:lnTo>
                      <a:pt x="0" y="210057"/>
                    </a:lnTo>
                    <a:close/>
                  </a:path>
                  <a:path w="420369" h="420369">
                    <a:moveTo>
                      <a:pt x="47878" y="210057"/>
                    </a:moveTo>
                    <a:lnTo>
                      <a:pt x="53665" y="253150"/>
                    </a:lnTo>
                    <a:lnTo>
                      <a:pt x="69995" y="291864"/>
                    </a:lnTo>
                    <a:lnTo>
                      <a:pt x="95329" y="324659"/>
                    </a:lnTo>
                    <a:lnTo>
                      <a:pt x="128124" y="349993"/>
                    </a:lnTo>
                    <a:lnTo>
                      <a:pt x="166838" y="366323"/>
                    </a:lnTo>
                    <a:lnTo>
                      <a:pt x="209931" y="372110"/>
                    </a:lnTo>
                    <a:lnTo>
                      <a:pt x="253032" y="366323"/>
                    </a:lnTo>
                    <a:lnTo>
                      <a:pt x="291770" y="349993"/>
                    </a:lnTo>
                    <a:lnTo>
                      <a:pt x="324596" y="324659"/>
                    </a:lnTo>
                    <a:lnTo>
                      <a:pt x="349960" y="291864"/>
                    </a:lnTo>
                    <a:lnTo>
                      <a:pt x="366314" y="253150"/>
                    </a:lnTo>
                    <a:lnTo>
                      <a:pt x="372110" y="210057"/>
                    </a:lnTo>
                    <a:lnTo>
                      <a:pt x="366314" y="166956"/>
                    </a:lnTo>
                    <a:lnTo>
                      <a:pt x="349960" y="128218"/>
                    </a:lnTo>
                    <a:lnTo>
                      <a:pt x="324596" y="95392"/>
                    </a:lnTo>
                    <a:lnTo>
                      <a:pt x="291770" y="70028"/>
                    </a:lnTo>
                    <a:lnTo>
                      <a:pt x="253032" y="53674"/>
                    </a:lnTo>
                    <a:lnTo>
                      <a:pt x="209931" y="47878"/>
                    </a:lnTo>
                    <a:lnTo>
                      <a:pt x="166838" y="53674"/>
                    </a:lnTo>
                    <a:lnTo>
                      <a:pt x="128124" y="70028"/>
                    </a:lnTo>
                    <a:lnTo>
                      <a:pt x="95329" y="95392"/>
                    </a:lnTo>
                    <a:lnTo>
                      <a:pt x="69995" y="128218"/>
                    </a:lnTo>
                    <a:lnTo>
                      <a:pt x="53665" y="166956"/>
                    </a:lnTo>
                    <a:lnTo>
                      <a:pt x="47878" y="210057"/>
                    </a:lnTo>
                    <a:close/>
                  </a:path>
                </a:pathLst>
              </a:custGeom>
              <a:ln w="12700">
                <a:solidFill>
                  <a:srgbClr val="B93B2D"/>
                </a:solidFill>
              </a:ln>
            </p:spPr>
            <p:txBody>
              <a:bodyPr wrap="square" lIns="0" tIns="0" rIns="0" bIns="0" rtlCol="0"/>
              <a:lstStyle/>
              <a:p>
                <a:endParaRPr>
                  <a:solidFill>
                    <a:schemeClr val="bg1"/>
                  </a:solidFill>
                </a:endParaRPr>
              </a:p>
            </p:txBody>
          </p:sp>
          <p:sp>
            <p:nvSpPr>
              <p:cNvPr id="200" name="object 5"/>
              <p:cNvSpPr/>
              <p:nvPr/>
            </p:nvSpPr>
            <p:spPr>
              <a:xfrm>
                <a:off x="325131" y="2377566"/>
                <a:ext cx="241300" cy="241300"/>
              </a:xfrm>
              <a:prstGeom prst="rect">
                <a:avLst/>
              </a:prstGeom>
              <a:blipFill>
                <a:blip r:embed="rId4" cstate="print"/>
                <a:stretch>
                  <a:fillRect/>
                </a:stretch>
              </a:blipFill>
            </p:spPr>
            <p:txBody>
              <a:bodyPr wrap="square" lIns="0" tIns="0" rIns="0" bIns="0" rtlCol="0"/>
              <a:lstStyle/>
              <a:p>
                <a:endParaRPr>
                  <a:solidFill>
                    <a:schemeClr val="bg1"/>
                  </a:solidFill>
                </a:endParaRPr>
              </a:p>
            </p:txBody>
          </p:sp>
          <p:sp>
            <p:nvSpPr>
              <p:cNvPr id="201" name="object 28"/>
              <p:cNvSpPr txBox="1"/>
              <p:nvPr/>
            </p:nvSpPr>
            <p:spPr>
              <a:xfrm>
                <a:off x="9789" y="3814183"/>
                <a:ext cx="839469" cy="664845"/>
              </a:xfrm>
              <a:prstGeom prst="rect">
                <a:avLst/>
              </a:prstGeom>
            </p:spPr>
            <p:txBody>
              <a:bodyPr vert="horz" wrap="square" lIns="0" tIns="12065" rIns="0" bIns="0" rtlCol="0">
                <a:spAutoFit/>
              </a:bodyPr>
              <a:lstStyle/>
              <a:p>
                <a:pPr marR="30480" algn="ctr">
                  <a:lnSpc>
                    <a:spcPct val="100000"/>
                  </a:lnSpc>
                  <a:spcBef>
                    <a:spcPts val="95"/>
                  </a:spcBef>
                </a:pPr>
                <a:r>
                  <a:rPr sz="1400" b="1" spc="-10" dirty="0">
                    <a:solidFill>
                      <a:schemeClr val="bg1">
                        <a:lumMod val="75000"/>
                      </a:schemeClr>
                    </a:solidFill>
                    <a:latin typeface="Calibri"/>
                    <a:cs typeface="Calibri"/>
                  </a:rPr>
                  <a:t>School</a:t>
                </a:r>
                <a:endParaRPr sz="1400" dirty="0">
                  <a:solidFill>
                    <a:schemeClr val="bg1">
                      <a:lumMod val="75000"/>
                    </a:schemeClr>
                  </a:solidFill>
                  <a:latin typeface="Calibri"/>
                  <a:cs typeface="Calibri"/>
                </a:endParaRPr>
              </a:p>
              <a:p>
                <a:pPr marL="12700" marR="5080" indent="-36830" algn="ctr">
                  <a:lnSpc>
                    <a:spcPct val="100000"/>
                  </a:lnSpc>
                </a:pPr>
                <a:r>
                  <a:rPr sz="1400" b="1" spc="-10" dirty="0">
                    <a:solidFill>
                      <a:schemeClr val="bg1">
                        <a:lumMod val="75000"/>
                      </a:schemeClr>
                    </a:solidFill>
                    <a:latin typeface="Calibri"/>
                    <a:cs typeface="Calibri"/>
                  </a:rPr>
                  <a:t>of       </a:t>
                </a:r>
                <a:r>
                  <a:rPr sz="1400" b="1" spc="-5" dirty="0">
                    <a:solidFill>
                      <a:schemeClr val="bg1">
                        <a:lumMod val="75000"/>
                      </a:schemeClr>
                    </a:solidFill>
                    <a:latin typeface="Calibri"/>
                    <a:cs typeface="Calibri"/>
                  </a:rPr>
                  <a:t>A</a:t>
                </a:r>
                <a:r>
                  <a:rPr sz="1400" b="1" dirty="0">
                    <a:solidFill>
                      <a:schemeClr val="bg1">
                        <a:lumMod val="75000"/>
                      </a:schemeClr>
                    </a:solidFill>
                    <a:latin typeface="Calibri"/>
                    <a:cs typeface="Calibri"/>
                  </a:rPr>
                  <a:t>gr</a:t>
                </a:r>
                <a:r>
                  <a:rPr sz="1400" b="1" spc="-15" dirty="0">
                    <a:solidFill>
                      <a:schemeClr val="bg1">
                        <a:lumMod val="75000"/>
                      </a:schemeClr>
                    </a:solidFill>
                    <a:latin typeface="Calibri"/>
                    <a:cs typeface="Calibri"/>
                  </a:rPr>
                  <a:t>ic</a:t>
                </a:r>
                <a:r>
                  <a:rPr sz="1400" b="1" spc="-5" dirty="0">
                    <a:solidFill>
                      <a:schemeClr val="bg1">
                        <a:lumMod val="75000"/>
                      </a:schemeClr>
                    </a:solidFill>
                    <a:latin typeface="Calibri"/>
                    <a:cs typeface="Calibri"/>
                  </a:rPr>
                  <a:t>u</a:t>
                </a:r>
                <a:r>
                  <a:rPr sz="1400" b="1" spc="-15" dirty="0">
                    <a:solidFill>
                      <a:schemeClr val="bg1">
                        <a:lumMod val="75000"/>
                      </a:schemeClr>
                    </a:solidFill>
                    <a:latin typeface="Calibri"/>
                    <a:cs typeface="Calibri"/>
                  </a:rPr>
                  <a:t>l</a:t>
                </a:r>
                <a:r>
                  <a:rPr sz="1400" b="1" spc="-5" dirty="0">
                    <a:solidFill>
                      <a:schemeClr val="bg1">
                        <a:lumMod val="75000"/>
                      </a:schemeClr>
                    </a:solidFill>
                    <a:latin typeface="Calibri"/>
                    <a:cs typeface="Calibri"/>
                  </a:rPr>
                  <a:t>t</a:t>
                </a:r>
                <a:r>
                  <a:rPr sz="1400" b="1" spc="-15" dirty="0">
                    <a:solidFill>
                      <a:schemeClr val="bg1">
                        <a:lumMod val="75000"/>
                      </a:schemeClr>
                    </a:solidFill>
                    <a:latin typeface="Calibri"/>
                    <a:cs typeface="Calibri"/>
                  </a:rPr>
                  <a:t>u</a:t>
                </a:r>
                <a:r>
                  <a:rPr sz="1400" b="1" spc="-20" dirty="0">
                    <a:solidFill>
                      <a:schemeClr val="bg1">
                        <a:lumMod val="75000"/>
                      </a:schemeClr>
                    </a:solidFill>
                    <a:latin typeface="Calibri"/>
                    <a:cs typeface="Calibri"/>
                  </a:rPr>
                  <a:t>r</a:t>
                </a:r>
                <a:r>
                  <a:rPr sz="1400" b="1" spc="-5" dirty="0">
                    <a:solidFill>
                      <a:schemeClr val="bg1">
                        <a:lumMod val="75000"/>
                      </a:schemeClr>
                    </a:solidFill>
                    <a:latin typeface="Calibri"/>
                    <a:cs typeface="Calibri"/>
                  </a:rPr>
                  <a:t>e</a:t>
                </a:r>
                <a:endParaRPr sz="1400" dirty="0">
                  <a:solidFill>
                    <a:schemeClr val="bg1">
                      <a:lumMod val="75000"/>
                    </a:schemeClr>
                  </a:solidFill>
                  <a:latin typeface="Calibri"/>
                  <a:cs typeface="Calibri"/>
                </a:endParaRPr>
              </a:p>
            </p:txBody>
          </p:sp>
          <p:sp>
            <p:nvSpPr>
              <p:cNvPr id="202" name="object 41"/>
              <p:cNvSpPr/>
              <p:nvPr/>
            </p:nvSpPr>
            <p:spPr>
              <a:xfrm>
                <a:off x="83869" y="3119969"/>
                <a:ext cx="684530" cy="684530"/>
              </a:xfrm>
              <a:custGeom>
                <a:avLst/>
                <a:gdLst/>
                <a:ahLst/>
                <a:cxnLst/>
                <a:rect l="l" t="t" r="r" b="b"/>
                <a:pathLst>
                  <a:path w="684530" h="684529">
                    <a:moveTo>
                      <a:pt x="341972" y="0"/>
                    </a:moveTo>
                    <a:lnTo>
                      <a:pt x="295572" y="3122"/>
                    </a:lnTo>
                    <a:lnTo>
                      <a:pt x="251069" y="12219"/>
                    </a:lnTo>
                    <a:lnTo>
                      <a:pt x="208868" y="26882"/>
                    </a:lnTo>
                    <a:lnTo>
                      <a:pt x="169380" y="46703"/>
                    </a:lnTo>
                    <a:lnTo>
                      <a:pt x="133010" y="71273"/>
                    </a:lnTo>
                    <a:lnTo>
                      <a:pt x="100168" y="100187"/>
                    </a:lnTo>
                    <a:lnTo>
                      <a:pt x="71259" y="133034"/>
                    </a:lnTo>
                    <a:lnTo>
                      <a:pt x="46693" y="169408"/>
                    </a:lnTo>
                    <a:lnTo>
                      <a:pt x="26876" y="208901"/>
                    </a:lnTo>
                    <a:lnTo>
                      <a:pt x="12216" y="251104"/>
                    </a:lnTo>
                    <a:lnTo>
                      <a:pt x="3122" y="295610"/>
                    </a:lnTo>
                    <a:lnTo>
                      <a:pt x="0" y="342011"/>
                    </a:lnTo>
                    <a:lnTo>
                      <a:pt x="3122" y="388438"/>
                    </a:lnTo>
                    <a:lnTo>
                      <a:pt x="12216" y="432961"/>
                    </a:lnTo>
                    <a:lnTo>
                      <a:pt x="26876" y="475174"/>
                    </a:lnTo>
                    <a:lnTo>
                      <a:pt x="46693" y="514669"/>
                    </a:lnTo>
                    <a:lnTo>
                      <a:pt x="71259" y="551041"/>
                    </a:lnTo>
                    <a:lnTo>
                      <a:pt x="100168" y="583882"/>
                    </a:lnTo>
                    <a:lnTo>
                      <a:pt x="133010" y="612786"/>
                    </a:lnTo>
                    <a:lnTo>
                      <a:pt x="169380" y="637347"/>
                    </a:lnTo>
                    <a:lnTo>
                      <a:pt x="208868" y="657157"/>
                    </a:lnTo>
                    <a:lnTo>
                      <a:pt x="251069" y="671811"/>
                    </a:lnTo>
                    <a:lnTo>
                      <a:pt x="295572" y="680901"/>
                    </a:lnTo>
                    <a:lnTo>
                      <a:pt x="341972" y="684022"/>
                    </a:lnTo>
                    <a:lnTo>
                      <a:pt x="388373" y="680901"/>
                    </a:lnTo>
                    <a:lnTo>
                      <a:pt x="432879" y="671811"/>
                    </a:lnTo>
                    <a:lnTo>
                      <a:pt x="475082" y="657157"/>
                    </a:lnTo>
                    <a:lnTo>
                      <a:pt x="514575" y="637347"/>
                    </a:lnTo>
                    <a:lnTo>
                      <a:pt x="550949" y="612786"/>
                    </a:lnTo>
                    <a:lnTo>
                      <a:pt x="583796" y="583882"/>
                    </a:lnTo>
                    <a:lnTo>
                      <a:pt x="612709" y="551041"/>
                    </a:lnTo>
                    <a:lnTo>
                      <a:pt x="637280" y="514669"/>
                    </a:lnTo>
                    <a:lnTo>
                      <a:pt x="657101" y="475174"/>
                    </a:lnTo>
                    <a:lnTo>
                      <a:pt x="671764" y="432961"/>
                    </a:lnTo>
                    <a:lnTo>
                      <a:pt x="680861" y="388438"/>
                    </a:lnTo>
                    <a:lnTo>
                      <a:pt x="683983" y="342011"/>
                    </a:lnTo>
                    <a:lnTo>
                      <a:pt x="680861" y="295610"/>
                    </a:lnTo>
                    <a:lnTo>
                      <a:pt x="671764" y="251104"/>
                    </a:lnTo>
                    <a:lnTo>
                      <a:pt x="657101" y="208901"/>
                    </a:lnTo>
                    <a:lnTo>
                      <a:pt x="637280" y="169408"/>
                    </a:lnTo>
                    <a:lnTo>
                      <a:pt x="612709" y="133034"/>
                    </a:lnTo>
                    <a:lnTo>
                      <a:pt x="583796" y="100187"/>
                    </a:lnTo>
                    <a:lnTo>
                      <a:pt x="550949" y="71273"/>
                    </a:lnTo>
                    <a:lnTo>
                      <a:pt x="514575" y="46703"/>
                    </a:lnTo>
                    <a:lnTo>
                      <a:pt x="475082" y="26882"/>
                    </a:lnTo>
                    <a:lnTo>
                      <a:pt x="432879" y="12219"/>
                    </a:lnTo>
                    <a:lnTo>
                      <a:pt x="388373" y="3122"/>
                    </a:lnTo>
                    <a:lnTo>
                      <a:pt x="341972" y="0"/>
                    </a:lnTo>
                    <a:close/>
                  </a:path>
                </a:pathLst>
              </a:custGeom>
              <a:solidFill>
                <a:srgbClr val="7E7E7E"/>
              </a:solidFill>
            </p:spPr>
            <p:txBody>
              <a:bodyPr wrap="square" lIns="0" tIns="0" rIns="0" bIns="0" rtlCol="0"/>
              <a:lstStyle/>
              <a:p>
                <a:endParaRPr>
                  <a:solidFill>
                    <a:schemeClr val="bg1"/>
                  </a:solidFill>
                </a:endParaRPr>
              </a:p>
            </p:txBody>
          </p:sp>
          <p:sp>
            <p:nvSpPr>
              <p:cNvPr id="203" name="object 42"/>
              <p:cNvSpPr/>
              <p:nvPr/>
            </p:nvSpPr>
            <p:spPr>
              <a:xfrm>
                <a:off x="358446" y="2741421"/>
                <a:ext cx="140168" cy="384048"/>
              </a:xfrm>
              <a:custGeom>
                <a:avLst/>
                <a:gdLst/>
                <a:ahLst/>
                <a:cxnLst/>
                <a:rect l="l" t="t" r="r" b="b"/>
                <a:pathLst>
                  <a:path w="118109" h="294005">
                    <a:moveTo>
                      <a:pt x="58991" y="50455"/>
                    </a:moveTo>
                    <a:lnTo>
                      <a:pt x="46228" y="72335"/>
                    </a:lnTo>
                    <a:lnTo>
                      <a:pt x="46228" y="293877"/>
                    </a:lnTo>
                    <a:lnTo>
                      <a:pt x="71628" y="293877"/>
                    </a:lnTo>
                    <a:lnTo>
                      <a:pt x="71628" y="72117"/>
                    </a:lnTo>
                    <a:lnTo>
                      <a:pt x="58991" y="50455"/>
                    </a:lnTo>
                    <a:close/>
                  </a:path>
                  <a:path w="118109" h="294005">
                    <a:moveTo>
                      <a:pt x="58928" y="0"/>
                    </a:moveTo>
                    <a:lnTo>
                      <a:pt x="3556" y="94995"/>
                    </a:lnTo>
                    <a:lnTo>
                      <a:pt x="0" y="100964"/>
                    </a:lnTo>
                    <a:lnTo>
                      <a:pt x="2032" y="108838"/>
                    </a:lnTo>
                    <a:lnTo>
                      <a:pt x="8128" y="112394"/>
                    </a:lnTo>
                    <a:lnTo>
                      <a:pt x="14224" y="115824"/>
                    </a:lnTo>
                    <a:lnTo>
                      <a:pt x="21971" y="113791"/>
                    </a:lnTo>
                    <a:lnTo>
                      <a:pt x="25527" y="107823"/>
                    </a:lnTo>
                    <a:lnTo>
                      <a:pt x="46228" y="72335"/>
                    </a:lnTo>
                    <a:lnTo>
                      <a:pt x="46228" y="25145"/>
                    </a:lnTo>
                    <a:lnTo>
                      <a:pt x="73618" y="25145"/>
                    </a:lnTo>
                    <a:lnTo>
                      <a:pt x="58928" y="0"/>
                    </a:lnTo>
                    <a:close/>
                  </a:path>
                  <a:path w="118109" h="294005">
                    <a:moveTo>
                      <a:pt x="73618" y="25145"/>
                    </a:moveTo>
                    <a:lnTo>
                      <a:pt x="71628" y="25145"/>
                    </a:lnTo>
                    <a:lnTo>
                      <a:pt x="71628" y="72117"/>
                    </a:lnTo>
                    <a:lnTo>
                      <a:pt x="92456" y="107823"/>
                    </a:lnTo>
                    <a:lnTo>
                      <a:pt x="96012" y="113791"/>
                    </a:lnTo>
                    <a:lnTo>
                      <a:pt x="103759" y="115824"/>
                    </a:lnTo>
                    <a:lnTo>
                      <a:pt x="109855" y="112394"/>
                    </a:lnTo>
                    <a:lnTo>
                      <a:pt x="115824" y="108838"/>
                    </a:lnTo>
                    <a:lnTo>
                      <a:pt x="117856" y="101091"/>
                    </a:lnTo>
                    <a:lnTo>
                      <a:pt x="114427" y="94995"/>
                    </a:lnTo>
                    <a:lnTo>
                      <a:pt x="73618" y="25145"/>
                    </a:lnTo>
                    <a:close/>
                  </a:path>
                  <a:path w="118109" h="294005">
                    <a:moveTo>
                      <a:pt x="71628" y="25145"/>
                    </a:moveTo>
                    <a:lnTo>
                      <a:pt x="46228" y="25145"/>
                    </a:lnTo>
                    <a:lnTo>
                      <a:pt x="46228" y="72335"/>
                    </a:lnTo>
                    <a:lnTo>
                      <a:pt x="58991" y="50455"/>
                    </a:lnTo>
                    <a:lnTo>
                      <a:pt x="48006" y="31623"/>
                    </a:lnTo>
                    <a:lnTo>
                      <a:pt x="71628" y="31623"/>
                    </a:lnTo>
                    <a:lnTo>
                      <a:pt x="71628" y="25145"/>
                    </a:lnTo>
                    <a:close/>
                  </a:path>
                  <a:path w="118109" h="294005">
                    <a:moveTo>
                      <a:pt x="71628" y="31623"/>
                    </a:moveTo>
                    <a:lnTo>
                      <a:pt x="69977" y="31623"/>
                    </a:lnTo>
                    <a:lnTo>
                      <a:pt x="58991" y="50455"/>
                    </a:lnTo>
                    <a:lnTo>
                      <a:pt x="71628" y="72117"/>
                    </a:lnTo>
                    <a:lnTo>
                      <a:pt x="71628" y="31623"/>
                    </a:lnTo>
                    <a:close/>
                  </a:path>
                  <a:path w="118109" h="294005">
                    <a:moveTo>
                      <a:pt x="69977" y="31623"/>
                    </a:moveTo>
                    <a:lnTo>
                      <a:pt x="48006" y="31623"/>
                    </a:lnTo>
                    <a:lnTo>
                      <a:pt x="58991" y="50455"/>
                    </a:lnTo>
                    <a:lnTo>
                      <a:pt x="69977" y="31623"/>
                    </a:lnTo>
                    <a:close/>
                  </a:path>
                </a:pathLst>
              </a:custGeom>
              <a:solidFill>
                <a:srgbClr val="C00000"/>
              </a:solidFill>
            </p:spPr>
            <p:txBody>
              <a:bodyPr wrap="square" lIns="0" tIns="0" rIns="0" bIns="0" rtlCol="0"/>
              <a:lstStyle/>
              <a:p>
                <a:endParaRPr>
                  <a:solidFill>
                    <a:schemeClr val="bg1"/>
                  </a:solidFill>
                </a:endParaRPr>
              </a:p>
            </p:txBody>
          </p:sp>
          <p:sp>
            <p:nvSpPr>
              <p:cNvPr id="204" name="object 61"/>
              <p:cNvSpPr/>
              <p:nvPr/>
            </p:nvSpPr>
            <p:spPr>
              <a:xfrm>
                <a:off x="83869" y="3116032"/>
                <a:ext cx="683983" cy="689101"/>
              </a:xfrm>
              <a:prstGeom prst="rect">
                <a:avLst/>
              </a:prstGeom>
              <a:blipFill>
                <a:blip r:embed="rId9" cstate="print"/>
                <a:stretch>
                  <a:fillRect/>
                </a:stretch>
              </a:blipFill>
            </p:spPr>
            <p:txBody>
              <a:bodyPr wrap="square" lIns="0" tIns="0" rIns="0" bIns="0" rtlCol="0"/>
              <a:lstStyle/>
              <a:p>
                <a:endParaRPr dirty="0">
                  <a:solidFill>
                    <a:schemeClr val="bg1"/>
                  </a:solidFill>
                </a:endParaRPr>
              </a:p>
            </p:txBody>
          </p:sp>
          <p:sp>
            <p:nvSpPr>
              <p:cNvPr id="205" name="object 70"/>
              <p:cNvSpPr txBox="1"/>
              <p:nvPr/>
            </p:nvSpPr>
            <p:spPr>
              <a:xfrm>
                <a:off x="177683" y="1807591"/>
                <a:ext cx="537845" cy="329565"/>
              </a:xfrm>
              <a:prstGeom prst="rect">
                <a:avLst/>
              </a:prstGeom>
            </p:spPr>
            <p:txBody>
              <a:bodyPr vert="horz" wrap="square" lIns="0" tIns="11430" rIns="0" bIns="0" rtlCol="0">
                <a:spAutoFit/>
              </a:bodyPr>
              <a:lstStyle/>
              <a:p>
                <a:pPr marL="12700">
                  <a:lnSpc>
                    <a:spcPct val="100000"/>
                  </a:lnSpc>
                  <a:spcBef>
                    <a:spcPts val="90"/>
                  </a:spcBef>
                </a:pPr>
                <a:r>
                  <a:rPr sz="2000" b="1" spc="-10" dirty="0">
                    <a:solidFill>
                      <a:schemeClr val="bg1"/>
                    </a:solidFill>
                    <a:latin typeface="Calibri"/>
                    <a:cs typeface="Calibri"/>
                  </a:rPr>
                  <a:t>2006</a:t>
                </a:r>
                <a:endParaRPr sz="2000" dirty="0">
                  <a:solidFill>
                    <a:schemeClr val="bg1"/>
                  </a:solidFill>
                  <a:latin typeface="Calibri"/>
                  <a:cs typeface="Calibri"/>
                </a:endParaRPr>
              </a:p>
            </p:txBody>
          </p:sp>
        </p:grpSp>
        <p:grpSp>
          <p:nvGrpSpPr>
            <p:cNvPr id="160" name="Group 120"/>
            <p:cNvGrpSpPr/>
            <p:nvPr/>
          </p:nvGrpSpPr>
          <p:grpSpPr>
            <a:xfrm>
              <a:off x="6692203" y="1816735"/>
              <a:ext cx="1381236" cy="3650626"/>
              <a:chOff x="6260386" y="1816735"/>
              <a:chExt cx="1381236" cy="3650626"/>
            </a:xfrm>
          </p:grpSpPr>
          <p:sp>
            <p:nvSpPr>
              <p:cNvPr id="190" name="object 17"/>
              <p:cNvSpPr/>
              <p:nvPr/>
            </p:nvSpPr>
            <p:spPr>
              <a:xfrm>
                <a:off x="6780421" y="2347298"/>
                <a:ext cx="288290" cy="288290"/>
              </a:xfrm>
              <a:custGeom>
                <a:avLst/>
                <a:gdLst/>
                <a:ahLst/>
                <a:cxnLst/>
                <a:rect l="l" t="t" r="r" b="b"/>
                <a:pathLst>
                  <a:path w="288290" h="288289">
                    <a:moveTo>
                      <a:pt x="144017" y="0"/>
                    </a:moveTo>
                    <a:lnTo>
                      <a:pt x="98462" y="7345"/>
                    </a:lnTo>
                    <a:lnTo>
                      <a:pt x="58923" y="27797"/>
                    </a:lnTo>
                    <a:lnTo>
                      <a:pt x="27761" y="58978"/>
                    </a:lnTo>
                    <a:lnTo>
                      <a:pt x="7333" y="98511"/>
                    </a:lnTo>
                    <a:lnTo>
                      <a:pt x="0" y="144017"/>
                    </a:lnTo>
                    <a:lnTo>
                      <a:pt x="7333" y="189524"/>
                    </a:lnTo>
                    <a:lnTo>
                      <a:pt x="27761" y="229057"/>
                    </a:lnTo>
                    <a:lnTo>
                      <a:pt x="58923" y="260238"/>
                    </a:lnTo>
                    <a:lnTo>
                      <a:pt x="98462" y="280690"/>
                    </a:lnTo>
                    <a:lnTo>
                      <a:pt x="144017" y="288035"/>
                    </a:lnTo>
                    <a:lnTo>
                      <a:pt x="189511" y="280690"/>
                    </a:lnTo>
                    <a:lnTo>
                      <a:pt x="229012" y="260238"/>
                    </a:lnTo>
                    <a:lnTo>
                      <a:pt x="260155" y="229057"/>
                    </a:lnTo>
                    <a:lnTo>
                      <a:pt x="280576" y="189524"/>
                    </a:lnTo>
                    <a:lnTo>
                      <a:pt x="287908" y="144017"/>
                    </a:lnTo>
                    <a:lnTo>
                      <a:pt x="280576" y="98511"/>
                    </a:lnTo>
                    <a:lnTo>
                      <a:pt x="260155" y="58978"/>
                    </a:lnTo>
                    <a:lnTo>
                      <a:pt x="229012" y="27797"/>
                    </a:lnTo>
                    <a:lnTo>
                      <a:pt x="189511" y="7345"/>
                    </a:lnTo>
                    <a:lnTo>
                      <a:pt x="144017" y="0"/>
                    </a:lnTo>
                    <a:close/>
                  </a:path>
                </a:pathLst>
              </a:custGeom>
              <a:solidFill>
                <a:srgbClr val="F5C570"/>
              </a:solidFill>
            </p:spPr>
            <p:txBody>
              <a:bodyPr wrap="square" lIns="0" tIns="0" rIns="0" bIns="0" rtlCol="0"/>
              <a:lstStyle/>
              <a:p>
                <a:endParaRPr>
                  <a:solidFill>
                    <a:schemeClr val="bg1"/>
                  </a:solidFill>
                </a:endParaRPr>
              </a:p>
            </p:txBody>
          </p:sp>
          <p:sp>
            <p:nvSpPr>
              <p:cNvPr id="191" name="object 18"/>
              <p:cNvSpPr/>
              <p:nvPr/>
            </p:nvSpPr>
            <p:spPr>
              <a:xfrm>
                <a:off x="6780421" y="2347298"/>
                <a:ext cx="288290" cy="288290"/>
              </a:xfrm>
              <a:custGeom>
                <a:avLst/>
                <a:gdLst/>
                <a:ahLst/>
                <a:cxnLst/>
                <a:rect l="l" t="t" r="r" b="b"/>
                <a:pathLst>
                  <a:path w="288290" h="288289">
                    <a:moveTo>
                      <a:pt x="0" y="144017"/>
                    </a:moveTo>
                    <a:lnTo>
                      <a:pt x="7333" y="98511"/>
                    </a:lnTo>
                    <a:lnTo>
                      <a:pt x="27761" y="58978"/>
                    </a:lnTo>
                    <a:lnTo>
                      <a:pt x="58923" y="27797"/>
                    </a:lnTo>
                    <a:lnTo>
                      <a:pt x="98462" y="7345"/>
                    </a:lnTo>
                    <a:lnTo>
                      <a:pt x="144017" y="0"/>
                    </a:lnTo>
                    <a:lnTo>
                      <a:pt x="189511" y="7345"/>
                    </a:lnTo>
                    <a:lnTo>
                      <a:pt x="229012" y="27797"/>
                    </a:lnTo>
                    <a:lnTo>
                      <a:pt x="260155" y="58978"/>
                    </a:lnTo>
                    <a:lnTo>
                      <a:pt x="280576" y="98511"/>
                    </a:lnTo>
                    <a:lnTo>
                      <a:pt x="287908" y="144017"/>
                    </a:lnTo>
                    <a:lnTo>
                      <a:pt x="280576" y="189524"/>
                    </a:lnTo>
                    <a:lnTo>
                      <a:pt x="260155" y="229057"/>
                    </a:lnTo>
                    <a:lnTo>
                      <a:pt x="229012" y="260238"/>
                    </a:lnTo>
                    <a:lnTo>
                      <a:pt x="189511" y="280690"/>
                    </a:lnTo>
                    <a:lnTo>
                      <a:pt x="144017" y="288035"/>
                    </a:lnTo>
                    <a:lnTo>
                      <a:pt x="98462" y="280690"/>
                    </a:lnTo>
                    <a:lnTo>
                      <a:pt x="58923" y="260238"/>
                    </a:lnTo>
                    <a:lnTo>
                      <a:pt x="27761" y="229057"/>
                    </a:lnTo>
                    <a:lnTo>
                      <a:pt x="7333" y="189524"/>
                    </a:lnTo>
                    <a:lnTo>
                      <a:pt x="0" y="144017"/>
                    </a:lnTo>
                    <a:close/>
                  </a:path>
                </a:pathLst>
              </a:custGeom>
              <a:ln w="25400">
                <a:solidFill>
                  <a:srgbClr val="F5C570"/>
                </a:solidFill>
              </a:ln>
            </p:spPr>
            <p:txBody>
              <a:bodyPr wrap="square" lIns="0" tIns="0" rIns="0" bIns="0" rtlCol="0"/>
              <a:lstStyle/>
              <a:p>
                <a:endParaRPr>
                  <a:solidFill>
                    <a:schemeClr val="bg1"/>
                  </a:solidFill>
                </a:endParaRPr>
              </a:p>
            </p:txBody>
          </p:sp>
          <p:sp>
            <p:nvSpPr>
              <p:cNvPr id="192" name="object 38"/>
              <p:cNvSpPr/>
              <p:nvPr/>
            </p:nvSpPr>
            <p:spPr>
              <a:xfrm>
                <a:off x="6582428" y="3987416"/>
                <a:ext cx="683895" cy="684530"/>
              </a:xfrm>
              <a:custGeom>
                <a:avLst/>
                <a:gdLst/>
                <a:ahLst/>
                <a:cxnLst/>
                <a:rect l="l" t="t" r="r" b="b"/>
                <a:pathLst>
                  <a:path w="683895" h="684529">
                    <a:moveTo>
                      <a:pt x="342010" y="0"/>
                    </a:moveTo>
                    <a:lnTo>
                      <a:pt x="295583" y="3122"/>
                    </a:lnTo>
                    <a:lnTo>
                      <a:pt x="251060" y="12219"/>
                    </a:lnTo>
                    <a:lnTo>
                      <a:pt x="208847" y="26882"/>
                    </a:lnTo>
                    <a:lnTo>
                      <a:pt x="169352" y="46703"/>
                    </a:lnTo>
                    <a:lnTo>
                      <a:pt x="132980" y="71273"/>
                    </a:lnTo>
                    <a:lnTo>
                      <a:pt x="100139" y="100187"/>
                    </a:lnTo>
                    <a:lnTo>
                      <a:pt x="71235" y="133034"/>
                    </a:lnTo>
                    <a:lnTo>
                      <a:pt x="46674" y="169408"/>
                    </a:lnTo>
                    <a:lnTo>
                      <a:pt x="26864" y="208901"/>
                    </a:lnTo>
                    <a:lnTo>
                      <a:pt x="12210" y="251104"/>
                    </a:lnTo>
                    <a:lnTo>
                      <a:pt x="3120" y="295610"/>
                    </a:lnTo>
                    <a:lnTo>
                      <a:pt x="0" y="342010"/>
                    </a:lnTo>
                    <a:lnTo>
                      <a:pt x="3120" y="388411"/>
                    </a:lnTo>
                    <a:lnTo>
                      <a:pt x="12210" y="432917"/>
                    </a:lnTo>
                    <a:lnTo>
                      <a:pt x="26864" y="475120"/>
                    </a:lnTo>
                    <a:lnTo>
                      <a:pt x="46674" y="514613"/>
                    </a:lnTo>
                    <a:lnTo>
                      <a:pt x="71235" y="550987"/>
                    </a:lnTo>
                    <a:lnTo>
                      <a:pt x="100139" y="583834"/>
                    </a:lnTo>
                    <a:lnTo>
                      <a:pt x="132980" y="612748"/>
                    </a:lnTo>
                    <a:lnTo>
                      <a:pt x="169352" y="637318"/>
                    </a:lnTo>
                    <a:lnTo>
                      <a:pt x="208847" y="657139"/>
                    </a:lnTo>
                    <a:lnTo>
                      <a:pt x="251060" y="671802"/>
                    </a:lnTo>
                    <a:lnTo>
                      <a:pt x="295583" y="680899"/>
                    </a:lnTo>
                    <a:lnTo>
                      <a:pt x="342010" y="684021"/>
                    </a:lnTo>
                    <a:lnTo>
                      <a:pt x="388409" y="680899"/>
                    </a:lnTo>
                    <a:lnTo>
                      <a:pt x="432908" y="671802"/>
                    </a:lnTo>
                    <a:lnTo>
                      <a:pt x="475101" y="657139"/>
                    </a:lnTo>
                    <a:lnTo>
                      <a:pt x="514580" y="637318"/>
                    </a:lnTo>
                    <a:lnTo>
                      <a:pt x="550939" y="612748"/>
                    </a:lnTo>
                    <a:lnTo>
                      <a:pt x="583771" y="583834"/>
                    </a:lnTo>
                    <a:lnTo>
                      <a:pt x="612668" y="550987"/>
                    </a:lnTo>
                    <a:lnTo>
                      <a:pt x="637224" y="514613"/>
                    </a:lnTo>
                    <a:lnTo>
                      <a:pt x="657032" y="475120"/>
                    </a:lnTo>
                    <a:lnTo>
                      <a:pt x="671684" y="432917"/>
                    </a:lnTo>
                    <a:lnTo>
                      <a:pt x="680774" y="388411"/>
                    </a:lnTo>
                    <a:lnTo>
                      <a:pt x="683895" y="342010"/>
                    </a:lnTo>
                    <a:lnTo>
                      <a:pt x="680774" y="295610"/>
                    </a:lnTo>
                    <a:lnTo>
                      <a:pt x="671684" y="251104"/>
                    </a:lnTo>
                    <a:lnTo>
                      <a:pt x="657032" y="208901"/>
                    </a:lnTo>
                    <a:lnTo>
                      <a:pt x="637224" y="169408"/>
                    </a:lnTo>
                    <a:lnTo>
                      <a:pt x="612668" y="133034"/>
                    </a:lnTo>
                    <a:lnTo>
                      <a:pt x="583771" y="100187"/>
                    </a:lnTo>
                    <a:lnTo>
                      <a:pt x="550939" y="71273"/>
                    </a:lnTo>
                    <a:lnTo>
                      <a:pt x="514580" y="46703"/>
                    </a:lnTo>
                    <a:lnTo>
                      <a:pt x="475101" y="26882"/>
                    </a:lnTo>
                    <a:lnTo>
                      <a:pt x="432908" y="12219"/>
                    </a:lnTo>
                    <a:lnTo>
                      <a:pt x="388409" y="3122"/>
                    </a:lnTo>
                    <a:lnTo>
                      <a:pt x="342010" y="0"/>
                    </a:lnTo>
                    <a:close/>
                  </a:path>
                </a:pathLst>
              </a:custGeom>
              <a:solidFill>
                <a:srgbClr val="7E7E7E"/>
              </a:solidFill>
            </p:spPr>
            <p:txBody>
              <a:bodyPr wrap="square" lIns="0" tIns="0" rIns="0" bIns="0" rtlCol="0"/>
              <a:lstStyle/>
              <a:p>
                <a:endParaRPr>
                  <a:solidFill>
                    <a:schemeClr val="bg1"/>
                  </a:solidFill>
                </a:endParaRPr>
              </a:p>
            </p:txBody>
          </p:sp>
          <p:sp>
            <p:nvSpPr>
              <p:cNvPr id="193" name="object 39"/>
              <p:cNvSpPr/>
              <p:nvPr/>
            </p:nvSpPr>
            <p:spPr>
              <a:xfrm>
                <a:off x="6857722" y="2699892"/>
                <a:ext cx="118110" cy="1255395"/>
              </a:xfrm>
              <a:custGeom>
                <a:avLst/>
                <a:gdLst/>
                <a:ahLst/>
                <a:cxnLst/>
                <a:rect l="l" t="t" r="r" b="b"/>
                <a:pathLst>
                  <a:path w="118109" h="1255395">
                    <a:moveTo>
                      <a:pt x="58506" y="50475"/>
                    </a:moveTo>
                    <a:lnTo>
                      <a:pt x="45956" y="72311"/>
                    </a:lnTo>
                    <a:lnTo>
                      <a:pt x="55118" y="1254887"/>
                    </a:lnTo>
                    <a:lnTo>
                      <a:pt x="80518" y="1254633"/>
                    </a:lnTo>
                    <a:lnTo>
                      <a:pt x="71356" y="72086"/>
                    </a:lnTo>
                    <a:lnTo>
                      <a:pt x="58506" y="50475"/>
                    </a:lnTo>
                    <a:close/>
                  </a:path>
                  <a:path w="118109" h="1255395">
                    <a:moveTo>
                      <a:pt x="58166" y="0"/>
                    </a:moveTo>
                    <a:lnTo>
                      <a:pt x="3428" y="95504"/>
                    </a:lnTo>
                    <a:lnTo>
                      <a:pt x="0" y="101600"/>
                    </a:lnTo>
                    <a:lnTo>
                      <a:pt x="2031" y="109347"/>
                    </a:lnTo>
                    <a:lnTo>
                      <a:pt x="8127" y="112776"/>
                    </a:lnTo>
                    <a:lnTo>
                      <a:pt x="14224" y="116332"/>
                    </a:lnTo>
                    <a:lnTo>
                      <a:pt x="21971" y="114173"/>
                    </a:lnTo>
                    <a:lnTo>
                      <a:pt x="25400" y="108077"/>
                    </a:lnTo>
                    <a:lnTo>
                      <a:pt x="45956" y="72311"/>
                    </a:lnTo>
                    <a:lnTo>
                      <a:pt x="45593" y="25400"/>
                    </a:lnTo>
                    <a:lnTo>
                      <a:pt x="73084" y="25146"/>
                    </a:lnTo>
                    <a:lnTo>
                      <a:pt x="58166" y="0"/>
                    </a:lnTo>
                    <a:close/>
                  </a:path>
                  <a:path w="118109" h="1255395">
                    <a:moveTo>
                      <a:pt x="73084" y="25146"/>
                    </a:moveTo>
                    <a:lnTo>
                      <a:pt x="70993" y="25146"/>
                    </a:lnTo>
                    <a:lnTo>
                      <a:pt x="71356" y="72086"/>
                    </a:lnTo>
                    <a:lnTo>
                      <a:pt x="92455" y="107569"/>
                    </a:lnTo>
                    <a:lnTo>
                      <a:pt x="96011" y="113665"/>
                    </a:lnTo>
                    <a:lnTo>
                      <a:pt x="103758" y="115570"/>
                    </a:lnTo>
                    <a:lnTo>
                      <a:pt x="109854" y="112014"/>
                    </a:lnTo>
                    <a:lnTo>
                      <a:pt x="115824" y="108458"/>
                    </a:lnTo>
                    <a:lnTo>
                      <a:pt x="117855" y="100711"/>
                    </a:lnTo>
                    <a:lnTo>
                      <a:pt x="114300" y="94615"/>
                    </a:lnTo>
                    <a:lnTo>
                      <a:pt x="73084" y="25146"/>
                    </a:lnTo>
                    <a:close/>
                  </a:path>
                  <a:path w="118109" h="1255395">
                    <a:moveTo>
                      <a:pt x="70993" y="25146"/>
                    </a:moveTo>
                    <a:lnTo>
                      <a:pt x="45593" y="25400"/>
                    </a:lnTo>
                    <a:lnTo>
                      <a:pt x="45956" y="72311"/>
                    </a:lnTo>
                    <a:lnTo>
                      <a:pt x="58506" y="50475"/>
                    </a:lnTo>
                    <a:lnTo>
                      <a:pt x="47371" y="31750"/>
                    </a:lnTo>
                    <a:lnTo>
                      <a:pt x="71043" y="31623"/>
                    </a:lnTo>
                    <a:lnTo>
                      <a:pt x="70993" y="25146"/>
                    </a:lnTo>
                    <a:close/>
                  </a:path>
                  <a:path w="118109" h="1255395">
                    <a:moveTo>
                      <a:pt x="71043" y="31623"/>
                    </a:moveTo>
                    <a:lnTo>
                      <a:pt x="69342" y="31623"/>
                    </a:lnTo>
                    <a:lnTo>
                      <a:pt x="58506" y="50475"/>
                    </a:lnTo>
                    <a:lnTo>
                      <a:pt x="71356" y="72086"/>
                    </a:lnTo>
                    <a:lnTo>
                      <a:pt x="71043" y="31623"/>
                    </a:lnTo>
                    <a:close/>
                  </a:path>
                  <a:path w="118109" h="1255395">
                    <a:moveTo>
                      <a:pt x="69342" y="31623"/>
                    </a:moveTo>
                    <a:lnTo>
                      <a:pt x="47371" y="31750"/>
                    </a:lnTo>
                    <a:lnTo>
                      <a:pt x="58506" y="50475"/>
                    </a:lnTo>
                    <a:lnTo>
                      <a:pt x="69342" y="31623"/>
                    </a:lnTo>
                    <a:close/>
                  </a:path>
                </a:pathLst>
              </a:custGeom>
              <a:solidFill>
                <a:srgbClr val="F5C570"/>
              </a:solidFill>
            </p:spPr>
            <p:txBody>
              <a:bodyPr wrap="square" lIns="0" tIns="0" rIns="0" bIns="0" rtlCol="0"/>
              <a:lstStyle/>
              <a:p>
                <a:endParaRPr>
                  <a:solidFill>
                    <a:schemeClr val="bg1"/>
                  </a:solidFill>
                </a:endParaRPr>
              </a:p>
            </p:txBody>
          </p:sp>
          <p:sp>
            <p:nvSpPr>
              <p:cNvPr id="194" name="object 43"/>
              <p:cNvSpPr/>
              <p:nvPr/>
            </p:nvSpPr>
            <p:spPr>
              <a:xfrm>
                <a:off x="6589413" y="3972049"/>
                <a:ext cx="684022" cy="699389"/>
              </a:xfrm>
              <a:prstGeom prst="rect">
                <a:avLst/>
              </a:prstGeom>
              <a:blipFill>
                <a:blip r:embed="rId10" cstate="print"/>
                <a:stretch>
                  <a:fillRect/>
                </a:stretch>
              </a:blipFill>
            </p:spPr>
            <p:txBody>
              <a:bodyPr wrap="square" lIns="0" tIns="0" rIns="0" bIns="0" rtlCol="0"/>
              <a:lstStyle/>
              <a:p>
                <a:endParaRPr>
                  <a:solidFill>
                    <a:schemeClr val="bg1"/>
                  </a:solidFill>
                </a:endParaRPr>
              </a:p>
            </p:txBody>
          </p:sp>
          <p:sp>
            <p:nvSpPr>
              <p:cNvPr id="195" name="object 44"/>
              <p:cNvSpPr/>
              <p:nvPr/>
            </p:nvSpPr>
            <p:spPr>
              <a:xfrm>
                <a:off x="6576713" y="3959349"/>
                <a:ext cx="709930" cy="725170"/>
              </a:xfrm>
              <a:custGeom>
                <a:avLst/>
                <a:gdLst/>
                <a:ahLst/>
                <a:cxnLst/>
                <a:rect l="l" t="t" r="r" b="b"/>
                <a:pathLst>
                  <a:path w="709929" h="725170">
                    <a:moveTo>
                      <a:pt x="354838" y="0"/>
                    </a:moveTo>
                    <a:lnTo>
                      <a:pt x="426466" y="7366"/>
                    </a:lnTo>
                    <a:lnTo>
                      <a:pt x="493141" y="28448"/>
                    </a:lnTo>
                    <a:lnTo>
                      <a:pt x="553339" y="62230"/>
                    </a:lnTo>
                    <a:lnTo>
                      <a:pt x="606044" y="106299"/>
                    </a:lnTo>
                    <a:lnTo>
                      <a:pt x="649224" y="160147"/>
                    </a:lnTo>
                    <a:lnTo>
                      <a:pt x="681609" y="221742"/>
                    </a:lnTo>
                    <a:lnTo>
                      <a:pt x="702183" y="289560"/>
                    </a:lnTo>
                    <a:lnTo>
                      <a:pt x="709549" y="362712"/>
                    </a:lnTo>
                    <a:lnTo>
                      <a:pt x="708025" y="399796"/>
                    </a:lnTo>
                    <a:lnTo>
                      <a:pt x="693547" y="470408"/>
                    </a:lnTo>
                    <a:lnTo>
                      <a:pt x="666876" y="535432"/>
                    </a:lnTo>
                    <a:lnTo>
                      <a:pt x="628650" y="592963"/>
                    </a:lnTo>
                    <a:lnTo>
                      <a:pt x="580390" y="642366"/>
                    </a:lnTo>
                    <a:lnTo>
                      <a:pt x="524128" y="681482"/>
                    </a:lnTo>
                    <a:lnTo>
                      <a:pt x="460248" y="708660"/>
                    </a:lnTo>
                    <a:lnTo>
                      <a:pt x="391033" y="723011"/>
                    </a:lnTo>
                    <a:lnTo>
                      <a:pt x="354838" y="725170"/>
                    </a:lnTo>
                    <a:lnTo>
                      <a:pt x="318516" y="723011"/>
                    </a:lnTo>
                    <a:lnTo>
                      <a:pt x="249300" y="708660"/>
                    </a:lnTo>
                    <a:lnTo>
                      <a:pt x="185420" y="681482"/>
                    </a:lnTo>
                    <a:lnTo>
                      <a:pt x="129159" y="642366"/>
                    </a:lnTo>
                    <a:lnTo>
                      <a:pt x="81025" y="592963"/>
                    </a:lnTo>
                    <a:lnTo>
                      <a:pt x="42672" y="535432"/>
                    </a:lnTo>
                    <a:lnTo>
                      <a:pt x="16001" y="470408"/>
                    </a:lnTo>
                    <a:lnTo>
                      <a:pt x="1650" y="399796"/>
                    </a:lnTo>
                    <a:lnTo>
                      <a:pt x="0" y="362712"/>
                    </a:lnTo>
                    <a:lnTo>
                      <a:pt x="1650" y="325755"/>
                    </a:lnTo>
                    <a:lnTo>
                      <a:pt x="16001" y="255143"/>
                    </a:lnTo>
                    <a:lnTo>
                      <a:pt x="42672" y="190119"/>
                    </a:lnTo>
                    <a:lnTo>
                      <a:pt x="81025" y="132080"/>
                    </a:lnTo>
                    <a:lnTo>
                      <a:pt x="129159" y="82804"/>
                    </a:lnTo>
                    <a:lnTo>
                      <a:pt x="185420" y="43687"/>
                    </a:lnTo>
                    <a:lnTo>
                      <a:pt x="249300" y="16510"/>
                    </a:lnTo>
                    <a:lnTo>
                      <a:pt x="318516" y="2031"/>
                    </a:lnTo>
                    <a:lnTo>
                      <a:pt x="354838" y="0"/>
                    </a:lnTo>
                    <a:close/>
                  </a:path>
                </a:pathLst>
              </a:custGeom>
              <a:ln w="25400">
                <a:solidFill>
                  <a:srgbClr val="F5C570"/>
                </a:solidFill>
              </a:ln>
            </p:spPr>
            <p:txBody>
              <a:bodyPr wrap="square" lIns="0" tIns="0" rIns="0" bIns="0" rtlCol="0"/>
              <a:lstStyle/>
              <a:p>
                <a:endParaRPr>
                  <a:solidFill>
                    <a:schemeClr val="bg1"/>
                  </a:solidFill>
                </a:endParaRPr>
              </a:p>
            </p:txBody>
          </p:sp>
          <p:sp>
            <p:nvSpPr>
              <p:cNvPr id="196" name="object 64"/>
              <p:cNvSpPr txBox="1"/>
              <p:nvPr/>
            </p:nvSpPr>
            <p:spPr>
              <a:xfrm>
                <a:off x="6642203" y="1816735"/>
                <a:ext cx="586740" cy="329565"/>
              </a:xfrm>
              <a:prstGeom prst="rect">
                <a:avLst/>
              </a:prstGeom>
            </p:spPr>
            <p:txBody>
              <a:bodyPr vert="horz" wrap="square" lIns="0" tIns="11430" rIns="0" bIns="0" rtlCol="0">
                <a:spAutoFit/>
              </a:bodyPr>
              <a:lstStyle/>
              <a:p>
                <a:pPr marL="12700">
                  <a:spcBef>
                    <a:spcPts val="90"/>
                  </a:spcBef>
                </a:pPr>
                <a:r>
                  <a:rPr sz="2000" b="1" spc="-10" dirty="0">
                    <a:solidFill>
                      <a:schemeClr val="bg1"/>
                    </a:solidFill>
                    <a:latin typeface="Calibri"/>
                    <a:cs typeface="Calibri"/>
                  </a:rPr>
                  <a:t>2014</a:t>
                </a:r>
                <a:endParaRPr sz="2000" b="1" spc="-10">
                  <a:solidFill>
                    <a:schemeClr val="bg1"/>
                  </a:solidFill>
                  <a:latin typeface="Calibri"/>
                  <a:cs typeface="Calibri"/>
                </a:endParaRPr>
              </a:p>
            </p:txBody>
          </p:sp>
          <p:sp>
            <p:nvSpPr>
              <p:cNvPr id="197" name="object 71"/>
              <p:cNvSpPr txBox="1"/>
              <p:nvPr/>
            </p:nvSpPr>
            <p:spPr>
              <a:xfrm>
                <a:off x="6260386" y="4809489"/>
                <a:ext cx="1381236" cy="657872"/>
              </a:xfrm>
              <a:prstGeom prst="rect">
                <a:avLst/>
              </a:prstGeom>
            </p:spPr>
            <p:txBody>
              <a:bodyPr vert="horz" wrap="square" lIns="0" tIns="11430" rIns="0" bIns="0" rtlCol="0">
                <a:spAutoFit/>
              </a:bodyPr>
              <a:lstStyle/>
              <a:p>
                <a:pPr algn="ctr">
                  <a:lnSpc>
                    <a:spcPct val="100000"/>
                  </a:lnSpc>
                  <a:spcBef>
                    <a:spcPts val="90"/>
                  </a:spcBef>
                </a:pPr>
                <a:r>
                  <a:rPr sz="1400" b="1" spc="-10" dirty="0">
                    <a:solidFill>
                      <a:schemeClr val="bg1">
                        <a:lumMod val="85000"/>
                      </a:schemeClr>
                    </a:solidFill>
                    <a:latin typeface="Calibri"/>
                    <a:cs typeface="Calibri"/>
                  </a:rPr>
                  <a:t>School</a:t>
                </a:r>
                <a:endParaRPr sz="1400">
                  <a:solidFill>
                    <a:schemeClr val="bg1">
                      <a:lumMod val="85000"/>
                    </a:schemeClr>
                  </a:solidFill>
                  <a:latin typeface="Calibri"/>
                  <a:cs typeface="Calibri"/>
                </a:endParaRPr>
              </a:p>
              <a:p>
                <a:pPr marL="3175" algn="ctr">
                  <a:lnSpc>
                    <a:spcPct val="100000"/>
                  </a:lnSpc>
                  <a:spcBef>
                    <a:spcPts val="5"/>
                  </a:spcBef>
                </a:pPr>
                <a:r>
                  <a:rPr sz="1400" b="1" spc="-5" dirty="0">
                    <a:solidFill>
                      <a:schemeClr val="bg1">
                        <a:lumMod val="85000"/>
                      </a:schemeClr>
                    </a:solidFill>
                    <a:latin typeface="Calibri"/>
                    <a:cs typeface="Calibri"/>
                  </a:rPr>
                  <a:t>of</a:t>
                </a:r>
                <a:endParaRPr sz="1400">
                  <a:solidFill>
                    <a:schemeClr val="bg1">
                      <a:lumMod val="85000"/>
                    </a:schemeClr>
                  </a:solidFill>
                  <a:latin typeface="Calibri"/>
                  <a:cs typeface="Calibri"/>
                </a:endParaRPr>
              </a:p>
              <a:p>
                <a:pPr algn="ctr">
                  <a:lnSpc>
                    <a:spcPct val="100000"/>
                  </a:lnSpc>
                </a:pPr>
                <a:r>
                  <a:rPr sz="1400" b="1" spc="-15" dirty="0">
                    <a:solidFill>
                      <a:schemeClr val="bg1">
                        <a:lumMod val="85000"/>
                      </a:schemeClr>
                    </a:solidFill>
                    <a:latin typeface="Calibri"/>
                    <a:cs typeface="Calibri"/>
                  </a:rPr>
                  <a:t>Architecture</a:t>
                </a:r>
                <a:endParaRPr sz="1400">
                  <a:solidFill>
                    <a:schemeClr val="bg1">
                      <a:lumMod val="85000"/>
                    </a:schemeClr>
                  </a:solidFill>
                  <a:latin typeface="Calibri"/>
                  <a:cs typeface="Calibri"/>
                </a:endParaRPr>
              </a:p>
            </p:txBody>
          </p:sp>
        </p:grpSp>
        <p:sp>
          <p:nvSpPr>
            <p:cNvPr id="161" name="object 26"/>
            <p:cNvSpPr/>
            <p:nvPr/>
          </p:nvSpPr>
          <p:spPr>
            <a:xfrm>
              <a:off x="8306748" y="3111986"/>
              <a:ext cx="696094" cy="695449"/>
            </a:xfrm>
            <a:custGeom>
              <a:avLst/>
              <a:gdLst/>
              <a:ahLst/>
              <a:cxnLst/>
              <a:rect l="l" t="t" r="r" b="b"/>
              <a:pathLst>
                <a:path w="684529" h="683895">
                  <a:moveTo>
                    <a:pt x="342011" y="0"/>
                  </a:moveTo>
                  <a:lnTo>
                    <a:pt x="295583" y="3120"/>
                  </a:lnTo>
                  <a:lnTo>
                    <a:pt x="251060" y="12210"/>
                  </a:lnTo>
                  <a:lnTo>
                    <a:pt x="208847" y="26862"/>
                  </a:lnTo>
                  <a:lnTo>
                    <a:pt x="169352" y="46670"/>
                  </a:lnTo>
                  <a:lnTo>
                    <a:pt x="132980" y="71226"/>
                  </a:lnTo>
                  <a:lnTo>
                    <a:pt x="100139" y="100123"/>
                  </a:lnTo>
                  <a:lnTo>
                    <a:pt x="71235" y="132955"/>
                  </a:lnTo>
                  <a:lnTo>
                    <a:pt x="46674" y="169314"/>
                  </a:lnTo>
                  <a:lnTo>
                    <a:pt x="26864" y="208793"/>
                  </a:lnTo>
                  <a:lnTo>
                    <a:pt x="12210" y="250986"/>
                  </a:lnTo>
                  <a:lnTo>
                    <a:pt x="3120" y="295485"/>
                  </a:lnTo>
                  <a:lnTo>
                    <a:pt x="0" y="341884"/>
                  </a:lnTo>
                  <a:lnTo>
                    <a:pt x="3120" y="388311"/>
                  </a:lnTo>
                  <a:lnTo>
                    <a:pt x="12210" y="432834"/>
                  </a:lnTo>
                  <a:lnTo>
                    <a:pt x="26864" y="475047"/>
                  </a:lnTo>
                  <a:lnTo>
                    <a:pt x="46674" y="514542"/>
                  </a:lnTo>
                  <a:lnTo>
                    <a:pt x="71235" y="550914"/>
                  </a:lnTo>
                  <a:lnTo>
                    <a:pt x="100139" y="583755"/>
                  </a:lnTo>
                  <a:lnTo>
                    <a:pt x="132980" y="612659"/>
                  </a:lnTo>
                  <a:lnTo>
                    <a:pt x="169352" y="637220"/>
                  </a:lnTo>
                  <a:lnTo>
                    <a:pt x="208847" y="657030"/>
                  </a:lnTo>
                  <a:lnTo>
                    <a:pt x="251060" y="671684"/>
                  </a:lnTo>
                  <a:lnTo>
                    <a:pt x="295583" y="680774"/>
                  </a:lnTo>
                  <a:lnTo>
                    <a:pt x="342011" y="683894"/>
                  </a:lnTo>
                  <a:lnTo>
                    <a:pt x="388411" y="680774"/>
                  </a:lnTo>
                  <a:lnTo>
                    <a:pt x="432917" y="671684"/>
                  </a:lnTo>
                  <a:lnTo>
                    <a:pt x="475120" y="657030"/>
                  </a:lnTo>
                  <a:lnTo>
                    <a:pt x="514613" y="637220"/>
                  </a:lnTo>
                  <a:lnTo>
                    <a:pt x="550987" y="612659"/>
                  </a:lnTo>
                  <a:lnTo>
                    <a:pt x="583834" y="583755"/>
                  </a:lnTo>
                  <a:lnTo>
                    <a:pt x="612748" y="550914"/>
                  </a:lnTo>
                  <a:lnTo>
                    <a:pt x="637318" y="514542"/>
                  </a:lnTo>
                  <a:lnTo>
                    <a:pt x="657139" y="475047"/>
                  </a:lnTo>
                  <a:lnTo>
                    <a:pt x="671802" y="432834"/>
                  </a:lnTo>
                  <a:lnTo>
                    <a:pt x="680899" y="388311"/>
                  </a:lnTo>
                  <a:lnTo>
                    <a:pt x="684022" y="341884"/>
                  </a:lnTo>
                  <a:lnTo>
                    <a:pt x="680899" y="295485"/>
                  </a:lnTo>
                  <a:lnTo>
                    <a:pt x="671802" y="250986"/>
                  </a:lnTo>
                  <a:lnTo>
                    <a:pt x="657139" y="208793"/>
                  </a:lnTo>
                  <a:lnTo>
                    <a:pt x="637318" y="169314"/>
                  </a:lnTo>
                  <a:lnTo>
                    <a:pt x="612748" y="132955"/>
                  </a:lnTo>
                  <a:lnTo>
                    <a:pt x="583834" y="100123"/>
                  </a:lnTo>
                  <a:lnTo>
                    <a:pt x="550987" y="71226"/>
                  </a:lnTo>
                  <a:lnTo>
                    <a:pt x="514613" y="46670"/>
                  </a:lnTo>
                  <a:lnTo>
                    <a:pt x="475120" y="26862"/>
                  </a:lnTo>
                  <a:lnTo>
                    <a:pt x="432917" y="12210"/>
                  </a:lnTo>
                  <a:lnTo>
                    <a:pt x="388411" y="3120"/>
                  </a:lnTo>
                  <a:lnTo>
                    <a:pt x="342011" y="0"/>
                  </a:lnTo>
                  <a:close/>
                </a:path>
              </a:pathLst>
            </a:custGeom>
            <a:solidFill>
              <a:schemeClr val="bg2">
                <a:lumMod val="25000"/>
              </a:schemeClr>
            </a:solidFill>
          </p:spPr>
          <p:txBody>
            <a:bodyPr wrap="square" lIns="0" tIns="0" rIns="0" bIns="0" rtlCol="0"/>
            <a:lstStyle/>
            <a:p>
              <a:endParaRPr>
                <a:solidFill>
                  <a:schemeClr val="bg1"/>
                </a:solidFill>
              </a:endParaRPr>
            </a:p>
          </p:txBody>
        </p:sp>
        <p:sp>
          <p:nvSpPr>
            <p:cNvPr id="162" name="object 29"/>
            <p:cNvSpPr txBox="1"/>
            <p:nvPr/>
          </p:nvSpPr>
          <p:spPr>
            <a:xfrm>
              <a:off x="8262276" y="3869418"/>
              <a:ext cx="755015" cy="664845"/>
            </a:xfrm>
            <a:prstGeom prst="rect">
              <a:avLst/>
            </a:prstGeom>
          </p:spPr>
          <p:txBody>
            <a:bodyPr vert="horz" wrap="square" lIns="0" tIns="11430" rIns="0" bIns="0" rtlCol="0">
              <a:spAutoFit/>
            </a:bodyPr>
            <a:lstStyle/>
            <a:p>
              <a:pPr marL="134620" marR="129539" algn="ctr">
                <a:lnSpc>
                  <a:spcPct val="100000"/>
                </a:lnSpc>
                <a:spcBef>
                  <a:spcPts val="90"/>
                </a:spcBef>
              </a:pPr>
              <a:r>
                <a:rPr sz="1400" b="1" spc="-15" dirty="0">
                  <a:solidFill>
                    <a:schemeClr val="bg1">
                      <a:lumMod val="75000"/>
                    </a:schemeClr>
                  </a:solidFill>
                  <a:latin typeface="Calibri"/>
                  <a:cs typeface="Calibri"/>
                </a:rPr>
                <a:t>Sc</a:t>
              </a:r>
              <a:r>
                <a:rPr sz="1400" b="1" spc="-5" dirty="0">
                  <a:solidFill>
                    <a:schemeClr val="bg1">
                      <a:lumMod val="75000"/>
                    </a:schemeClr>
                  </a:solidFill>
                  <a:latin typeface="Calibri"/>
                  <a:cs typeface="Calibri"/>
                </a:rPr>
                <a:t>h</a:t>
              </a:r>
              <a:r>
                <a:rPr sz="1400" b="1" spc="-15" dirty="0">
                  <a:solidFill>
                    <a:schemeClr val="bg1">
                      <a:lumMod val="75000"/>
                    </a:schemeClr>
                  </a:solidFill>
                  <a:latin typeface="Calibri"/>
                  <a:cs typeface="Calibri"/>
                </a:rPr>
                <a:t>o</a:t>
              </a:r>
              <a:r>
                <a:rPr sz="1400" b="1" spc="-10" dirty="0">
                  <a:solidFill>
                    <a:schemeClr val="bg1">
                      <a:lumMod val="75000"/>
                    </a:schemeClr>
                  </a:solidFill>
                  <a:latin typeface="Calibri"/>
                  <a:cs typeface="Calibri"/>
                </a:rPr>
                <a:t>o</a:t>
              </a:r>
              <a:r>
                <a:rPr sz="1400" b="1" spc="-5" dirty="0">
                  <a:solidFill>
                    <a:schemeClr val="bg1">
                      <a:lumMod val="75000"/>
                    </a:schemeClr>
                  </a:solidFill>
                  <a:latin typeface="Calibri"/>
                  <a:cs typeface="Calibri"/>
                </a:rPr>
                <a:t>l  </a:t>
              </a:r>
              <a:r>
                <a:rPr sz="1400" b="1" spc="-10" dirty="0">
                  <a:solidFill>
                    <a:schemeClr val="bg1">
                      <a:lumMod val="75000"/>
                    </a:schemeClr>
                  </a:solidFill>
                  <a:latin typeface="Calibri"/>
                  <a:cs typeface="Calibri"/>
                </a:rPr>
                <a:t>of</a:t>
              </a:r>
              <a:endParaRPr sz="1400" dirty="0">
                <a:solidFill>
                  <a:schemeClr val="bg1">
                    <a:lumMod val="75000"/>
                  </a:schemeClr>
                </a:solidFill>
                <a:latin typeface="Calibri"/>
                <a:cs typeface="Calibri"/>
              </a:endParaRPr>
            </a:p>
            <a:p>
              <a:pPr algn="ctr">
                <a:lnSpc>
                  <a:spcPct val="100000"/>
                </a:lnSpc>
                <a:spcBef>
                  <a:spcPts val="5"/>
                </a:spcBef>
              </a:pPr>
              <a:r>
                <a:rPr sz="1400" b="1" spc="-10" dirty="0">
                  <a:solidFill>
                    <a:schemeClr val="bg1">
                      <a:lumMod val="75000"/>
                    </a:schemeClr>
                  </a:solidFill>
                  <a:latin typeface="Calibri"/>
                  <a:cs typeface="Calibri"/>
                </a:rPr>
                <a:t>Pharmacy</a:t>
              </a:r>
              <a:endParaRPr sz="1400" dirty="0">
                <a:solidFill>
                  <a:schemeClr val="bg1">
                    <a:lumMod val="75000"/>
                  </a:schemeClr>
                </a:solidFill>
                <a:latin typeface="Calibri"/>
                <a:cs typeface="Calibri"/>
              </a:endParaRPr>
            </a:p>
          </p:txBody>
        </p:sp>
        <p:sp>
          <p:nvSpPr>
            <p:cNvPr id="163" name="object 31"/>
            <p:cNvSpPr/>
            <p:nvPr/>
          </p:nvSpPr>
          <p:spPr>
            <a:xfrm>
              <a:off x="8580729" y="2732291"/>
              <a:ext cx="118110" cy="384048"/>
            </a:xfrm>
            <a:custGeom>
              <a:avLst/>
              <a:gdLst/>
              <a:ahLst/>
              <a:cxnLst/>
              <a:rect l="l" t="t" r="r" b="b"/>
              <a:pathLst>
                <a:path w="118109" h="281305">
                  <a:moveTo>
                    <a:pt x="58033" y="50390"/>
                  </a:moveTo>
                  <a:lnTo>
                    <a:pt x="45726" y="72320"/>
                  </a:lnTo>
                  <a:lnTo>
                    <a:pt x="49149" y="281304"/>
                  </a:lnTo>
                  <a:lnTo>
                    <a:pt x="74549" y="280924"/>
                  </a:lnTo>
                  <a:lnTo>
                    <a:pt x="71129" y="71998"/>
                  </a:lnTo>
                  <a:lnTo>
                    <a:pt x="58033" y="50390"/>
                  </a:lnTo>
                  <a:close/>
                </a:path>
                <a:path w="118109" h="281305">
                  <a:moveTo>
                    <a:pt x="57276" y="0"/>
                  </a:moveTo>
                  <a:lnTo>
                    <a:pt x="0" y="101980"/>
                  </a:lnTo>
                  <a:lnTo>
                    <a:pt x="2159" y="109727"/>
                  </a:lnTo>
                  <a:lnTo>
                    <a:pt x="14350" y="116586"/>
                  </a:lnTo>
                  <a:lnTo>
                    <a:pt x="22098" y="114426"/>
                  </a:lnTo>
                  <a:lnTo>
                    <a:pt x="45726" y="72320"/>
                  </a:lnTo>
                  <a:lnTo>
                    <a:pt x="44958" y="25400"/>
                  </a:lnTo>
                  <a:lnTo>
                    <a:pt x="70358" y="24891"/>
                  </a:lnTo>
                  <a:lnTo>
                    <a:pt x="72326" y="24891"/>
                  </a:lnTo>
                  <a:lnTo>
                    <a:pt x="57276" y="0"/>
                  </a:lnTo>
                  <a:close/>
                </a:path>
                <a:path w="118109" h="281305">
                  <a:moveTo>
                    <a:pt x="72326" y="24891"/>
                  </a:moveTo>
                  <a:lnTo>
                    <a:pt x="70358" y="24891"/>
                  </a:lnTo>
                  <a:lnTo>
                    <a:pt x="71129" y="71998"/>
                  </a:lnTo>
                  <a:lnTo>
                    <a:pt x="92455" y="107187"/>
                  </a:lnTo>
                  <a:lnTo>
                    <a:pt x="96139" y="113156"/>
                  </a:lnTo>
                  <a:lnTo>
                    <a:pt x="103886" y="115062"/>
                  </a:lnTo>
                  <a:lnTo>
                    <a:pt x="115950" y="107823"/>
                  </a:lnTo>
                  <a:lnTo>
                    <a:pt x="117855" y="100075"/>
                  </a:lnTo>
                  <a:lnTo>
                    <a:pt x="114173" y="94106"/>
                  </a:lnTo>
                  <a:lnTo>
                    <a:pt x="72326" y="24891"/>
                  </a:lnTo>
                  <a:close/>
                </a:path>
                <a:path w="118109" h="281305">
                  <a:moveTo>
                    <a:pt x="70358" y="24891"/>
                  </a:moveTo>
                  <a:lnTo>
                    <a:pt x="44958" y="25400"/>
                  </a:lnTo>
                  <a:lnTo>
                    <a:pt x="45726" y="72320"/>
                  </a:lnTo>
                  <a:lnTo>
                    <a:pt x="58033" y="50390"/>
                  </a:lnTo>
                  <a:lnTo>
                    <a:pt x="46736" y="31750"/>
                  </a:lnTo>
                  <a:lnTo>
                    <a:pt x="68706" y="31368"/>
                  </a:lnTo>
                  <a:lnTo>
                    <a:pt x="70464" y="31368"/>
                  </a:lnTo>
                  <a:lnTo>
                    <a:pt x="70358" y="24891"/>
                  </a:lnTo>
                  <a:close/>
                </a:path>
                <a:path w="118109" h="281305">
                  <a:moveTo>
                    <a:pt x="70464" y="31368"/>
                  </a:moveTo>
                  <a:lnTo>
                    <a:pt x="68706" y="31368"/>
                  </a:lnTo>
                  <a:lnTo>
                    <a:pt x="58033" y="50390"/>
                  </a:lnTo>
                  <a:lnTo>
                    <a:pt x="71129" y="71998"/>
                  </a:lnTo>
                  <a:lnTo>
                    <a:pt x="70464" y="31368"/>
                  </a:lnTo>
                  <a:close/>
                </a:path>
                <a:path w="118109" h="281305">
                  <a:moveTo>
                    <a:pt x="68706" y="31368"/>
                  </a:moveTo>
                  <a:lnTo>
                    <a:pt x="46736" y="31750"/>
                  </a:lnTo>
                  <a:lnTo>
                    <a:pt x="58033" y="50390"/>
                  </a:lnTo>
                  <a:lnTo>
                    <a:pt x="68706" y="31368"/>
                  </a:lnTo>
                  <a:close/>
                </a:path>
              </a:pathLst>
            </a:custGeom>
            <a:solidFill>
              <a:srgbClr val="7E7E7E"/>
            </a:solidFill>
          </p:spPr>
          <p:txBody>
            <a:bodyPr wrap="square" lIns="0" tIns="0" rIns="0" bIns="0" rtlCol="0"/>
            <a:lstStyle/>
            <a:p>
              <a:endParaRPr>
                <a:solidFill>
                  <a:schemeClr val="bg1"/>
                </a:solidFill>
              </a:endParaRPr>
            </a:p>
          </p:txBody>
        </p:sp>
        <p:sp>
          <p:nvSpPr>
            <p:cNvPr id="164" name="object 53"/>
            <p:cNvSpPr/>
            <p:nvPr/>
          </p:nvSpPr>
          <p:spPr>
            <a:xfrm>
              <a:off x="8377148" y="3391168"/>
              <a:ext cx="559365" cy="139512"/>
            </a:xfrm>
            <a:custGeom>
              <a:avLst/>
              <a:gdLst/>
              <a:ahLst/>
              <a:cxnLst/>
              <a:rect l="l" t="t" r="r" b="b"/>
              <a:pathLst>
                <a:path w="601979" h="175260">
                  <a:moveTo>
                    <a:pt x="572388" y="0"/>
                  </a:moveTo>
                  <a:lnTo>
                    <a:pt x="29209" y="0"/>
                  </a:lnTo>
                  <a:lnTo>
                    <a:pt x="17841" y="2295"/>
                  </a:lnTo>
                  <a:lnTo>
                    <a:pt x="8556" y="8556"/>
                  </a:lnTo>
                  <a:lnTo>
                    <a:pt x="2295" y="17841"/>
                  </a:lnTo>
                  <a:lnTo>
                    <a:pt x="0" y="29210"/>
                  </a:lnTo>
                  <a:lnTo>
                    <a:pt x="0" y="145669"/>
                  </a:lnTo>
                  <a:lnTo>
                    <a:pt x="2295" y="157037"/>
                  </a:lnTo>
                  <a:lnTo>
                    <a:pt x="8556" y="166322"/>
                  </a:lnTo>
                  <a:lnTo>
                    <a:pt x="17841" y="172583"/>
                  </a:lnTo>
                  <a:lnTo>
                    <a:pt x="29209" y="174879"/>
                  </a:lnTo>
                  <a:lnTo>
                    <a:pt x="572388" y="174879"/>
                  </a:lnTo>
                  <a:lnTo>
                    <a:pt x="583737" y="172583"/>
                  </a:lnTo>
                  <a:lnTo>
                    <a:pt x="592978" y="166322"/>
                  </a:lnTo>
                  <a:lnTo>
                    <a:pt x="599195" y="157037"/>
                  </a:lnTo>
                  <a:lnTo>
                    <a:pt x="601472" y="145669"/>
                  </a:lnTo>
                  <a:lnTo>
                    <a:pt x="601472" y="29210"/>
                  </a:lnTo>
                  <a:lnTo>
                    <a:pt x="599195" y="17841"/>
                  </a:lnTo>
                  <a:lnTo>
                    <a:pt x="592978" y="8556"/>
                  </a:lnTo>
                  <a:lnTo>
                    <a:pt x="583737" y="2295"/>
                  </a:lnTo>
                  <a:lnTo>
                    <a:pt x="572388" y="0"/>
                  </a:lnTo>
                  <a:close/>
                </a:path>
              </a:pathLst>
            </a:custGeom>
            <a:solidFill>
              <a:srgbClr val="BEBEBE"/>
            </a:solidFill>
          </p:spPr>
          <p:txBody>
            <a:bodyPr wrap="square" lIns="0" tIns="0" rIns="0" bIns="0" rtlCol="0"/>
            <a:lstStyle/>
            <a:p>
              <a:endParaRPr>
                <a:solidFill>
                  <a:schemeClr val="bg1"/>
                </a:solidFill>
              </a:endParaRPr>
            </a:p>
          </p:txBody>
        </p:sp>
        <p:sp>
          <p:nvSpPr>
            <p:cNvPr id="165" name="object 55"/>
            <p:cNvSpPr/>
            <p:nvPr/>
          </p:nvSpPr>
          <p:spPr>
            <a:xfrm>
              <a:off x="8580729" y="3200285"/>
              <a:ext cx="157260" cy="510945"/>
            </a:xfrm>
            <a:custGeom>
              <a:avLst/>
              <a:gdLst/>
              <a:ahLst/>
              <a:cxnLst/>
              <a:rect l="l" t="t" r="r" b="b"/>
              <a:pathLst>
                <a:path w="176529" h="597535">
                  <a:moveTo>
                    <a:pt x="146811" y="0"/>
                  </a:moveTo>
                  <a:lnTo>
                    <a:pt x="29336" y="0"/>
                  </a:lnTo>
                  <a:lnTo>
                    <a:pt x="17895" y="2315"/>
                  </a:lnTo>
                  <a:lnTo>
                    <a:pt x="8572" y="8620"/>
                  </a:lnTo>
                  <a:lnTo>
                    <a:pt x="2297" y="17948"/>
                  </a:lnTo>
                  <a:lnTo>
                    <a:pt x="0" y="29337"/>
                  </a:lnTo>
                  <a:lnTo>
                    <a:pt x="0" y="567690"/>
                  </a:lnTo>
                  <a:lnTo>
                    <a:pt x="2297" y="579078"/>
                  </a:lnTo>
                  <a:lnTo>
                    <a:pt x="8572" y="588406"/>
                  </a:lnTo>
                  <a:lnTo>
                    <a:pt x="17895" y="594711"/>
                  </a:lnTo>
                  <a:lnTo>
                    <a:pt x="29336" y="597027"/>
                  </a:lnTo>
                  <a:lnTo>
                    <a:pt x="146811" y="597027"/>
                  </a:lnTo>
                  <a:lnTo>
                    <a:pt x="158200" y="594711"/>
                  </a:lnTo>
                  <a:lnTo>
                    <a:pt x="167528" y="588406"/>
                  </a:lnTo>
                  <a:lnTo>
                    <a:pt x="173833" y="579078"/>
                  </a:lnTo>
                  <a:lnTo>
                    <a:pt x="176149" y="567690"/>
                  </a:lnTo>
                  <a:lnTo>
                    <a:pt x="176149" y="29337"/>
                  </a:lnTo>
                  <a:lnTo>
                    <a:pt x="173833" y="17948"/>
                  </a:lnTo>
                  <a:lnTo>
                    <a:pt x="167528" y="8620"/>
                  </a:lnTo>
                  <a:lnTo>
                    <a:pt x="158200" y="2315"/>
                  </a:lnTo>
                  <a:lnTo>
                    <a:pt x="146811" y="0"/>
                  </a:lnTo>
                  <a:close/>
                </a:path>
              </a:pathLst>
            </a:custGeom>
            <a:solidFill>
              <a:srgbClr val="BEBEBE"/>
            </a:solidFill>
          </p:spPr>
          <p:txBody>
            <a:bodyPr wrap="square" lIns="0" tIns="0" rIns="0" bIns="0" rtlCol="0"/>
            <a:lstStyle/>
            <a:p>
              <a:endParaRPr>
                <a:solidFill>
                  <a:schemeClr val="bg1"/>
                </a:solidFill>
              </a:endParaRPr>
            </a:p>
          </p:txBody>
        </p:sp>
        <p:sp>
          <p:nvSpPr>
            <p:cNvPr id="166" name="object 57"/>
            <p:cNvSpPr/>
            <p:nvPr/>
          </p:nvSpPr>
          <p:spPr>
            <a:xfrm>
              <a:off x="8633226" y="3301787"/>
              <a:ext cx="223116" cy="204678"/>
            </a:xfrm>
            <a:prstGeom prst="rect">
              <a:avLst/>
            </a:prstGeom>
            <a:blipFill>
              <a:blip r:embed="rId11" cstate="print"/>
              <a:stretch>
                <a:fillRect/>
              </a:stretch>
            </a:blipFill>
          </p:spPr>
          <p:txBody>
            <a:bodyPr wrap="square" lIns="0" tIns="0" rIns="0" bIns="0" rtlCol="0"/>
            <a:lstStyle/>
            <a:p>
              <a:endParaRPr>
                <a:solidFill>
                  <a:schemeClr val="bg1"/>
                </a:solidFill>
              </a:endParaRPr>
            </a:p>
          </p:txBody>
        </p:sp>
        <p:sp>
          <p:nvSpPr>
            <p:cNvPr id="167" name="object 58"/>
            <p:cNvSpPr/>
            <p:nvPr/>
          </p:nvSpPr>
          <p:spPr>
            <a:xfrm>
              <a:off x="8633226" y="3301806"/>
              <a:ext cx="223640" cy="204906"/>
            </a:xfrm>
            <a:custGeom>
              <a:avLst/>
              <a:gdLst/>
              <a:ahLst/>
              <a:cxnLst/>
              <a:rect l="l" t="t" r="r" b="b"/>
              <a:pathLst>
                <a:path w="242570" h="222250">
                  <a:moveTo>
                    <a:pt x="217677" y="134500"/>
                  </a:moveTo>
                  <a:lnTo>
                    <a:pt x="86105" y="222003"/>
                  </a:lnTo>
                  <a:lnTo>
                    <a:pt x="92934" y="210109"/>
                  </a:lnTo>
                  <a:lnTo>
                    <a:pt x="92059" y="190666"/>
                  </a:lnTo>
                  <a:lnTo>
                    <a:pt x="69342" y="139707"/>
                  </a:lnTo>
                  <a:lnTo>
                    <a:pt x="31242" y="99083"/>
                  </a:lnTo>
                  <a:lnTo>
                    <a:pt x="13656" y="90755"/>
                  </a:lnTo>
                  <a:lnTo>
                    <a:pt x="0" y="92463"/>
                  </a:lnTo>
                  <a:lnTo>
                    <a:pt x="131572" y="4960"/>
                  </a:lnTo>
                  <a:lnTo>
                    <a:pt x="150110" y="0"/>
                  </a:lnTo>
                  <a:lnTo>
                    <a:pt x="178434" y="1182"/>
                  </a:lnTo>
                  <a:lnTo>
                    <a:pt x="208474" y="10890"/>
                  </a:lnTo>
                  <a:lnTo>
                    <a:pt x="232155" y="31503"/>
                  </a:lnTo>
                  <a:lnTo>
                    <a:pt x="242002" y="61295"/>
                  </a:lnTo>
                  <a:lnTo>
                    <a:pt x="239299" y="92765"/>
                  </a:lnTo>
                  <a:lnTo>
                    <a:pt x="229405" y="119354"/>
                  </a:lnTo>
                  <a:lnTo>
                    <a:pt x="217677" y="134500"/>
                  </a:lnTo>
                  <a:close/>
                </a:path>
              </a:pathLst>
            </a:custGeom>
            <a:ln w="12700">
              <a:solidFill>
                <a:srgbClr val="35455E"/>
              </a:solidFill>
            </a:ln>
          </p:spPr>
          <p:txBody>
            <a:bodyPr wrap="square" lIns="0" tIns="0" rIns="0" bIns="0" rtlCol="0"/>
            <a:lstStyle/>
            <a:p>
              <a:endParaRPr>
                <a:solidFill>
                  <a:schemeClr val="bg1"/>
                </a:solidFill>
              </a:endParaRPr>
            </a:p>
          </p:txBody>
        </p:sp>
        <p:sp>
          <p:nvSpPr>
            <p:cNvPr id="168" name="object 59"/>
            <p:cNvSpPr/>
            <p:nvPr/>
          </p:nvSpPr>
          <p:spPr>
            <a:xfrm>
              <a:off x="8489324" y="3386249"/>
              <a:ext cx="223182" cy="204678"/>
            </a:xfrm>
            <a:prstGeom prst="rect">
              <a:avLst/>
            </a:prstGeom>
            <a:blipFill>
              <a:blip r:embed="rId12" cstate="print"/>
              <a:stretch>
                <a:fillRect/>
              </a:stretch>
            </a:blipFill>
          </p:spPr>
          <p:txBody>
            <a:bodyPr wrap="square" lIns="0" tIns="0" rIns="0" bIns="0" rtlCol="0"/>
            <a:lstStyle/>
            <a:p>
              <a:endParaRPr>
                <a:solidFill>
                  <a:schemeClr val="bg1"/>
                </a:solidFill>
              </a:endParaRPr>
            </a:p>
          </p:txBody>
        </p:sp>
        <p:sp>
          <p:nvSpPr>
            <p:cNvPr id="169" name="object 60"/>
            <p:cNvSpPr/>
            <p:nvPr/>
          </p:nvSpPr>
          <p:spPr>
            <a:xfrm>
              <a:off x="8489323" y="3386268"/>
              <a:ext cx="223640" cy="204906"/>
            </a:xfrm>
            <a:custGeom>
              <a:avLst/>
              <a:gdLst/>
              <a:ahLst/>
              <a:cxnLst/>
              <a:rect l="l" t="t" r="r" b="b"/>
              <a:pathLst>
                <a:path w="242570" h="222250">
                  <a:moveTo>
                    <a:pt x="24395" y="87502"/>
                  </a:moveTo>
                  <a:lnTo>
                    <a:pt x="155967" y="0"/>
                  </a:lnTo>
                  <a:lnTo>
                    <a:pt x="155952" y="8399"/>
                  </a:lnTo>
                  <a:lnTo>
                    <a:pt x="171938" y="20145"/>
                  </a:lnTo>
                  <a:lnTo>
                    <a:pt x="216673" y="59816"/>
                  </a:lnTo>
                  <a:lnTo>
                    <a:pt x="232850" y="111728"/>
                  </a:lnTo>
                  <a:lnTo>
                    <a:pt x="235301" y="127754"/>
                  </a:lnTo>
                  <a:lnTo>
                    <a:pt x="242073" y="129539"/>
                  </a:lnTo>
                  <a:lnTo>
                    <a:pt x="110501" y="217042"/>
                  </a:lnTo>
                  <a:lnTo>
                    <a:pt x="91944" y="222003"/>
                  </a:lnTo>
                  <a:lnTo>
                    <a:pt x="63575" y="220821"/>
                  </a:lnTo>
                  <a:lnTo>
                    <a:pt x="33492" y="211113"/>
                  </a:lnTo>
                  <a:lnTo>
                    <a:pt x="9790" y="190500"/>
                  </a:lnTo>
                  <a:lnTo>
                    <a:pt x="0" y="160708"/>
                  </a:lnTo>
                  <a:lnTo>
                    <a:pt x="2710" y="129238"/>
                  </a:lnTo>
                  <a:lnTo>
                    <a:pt x="12612" y="102649"/>
                  </a:lnTo>
                  <a:lnTo>
                    <a:pt x="24395" y="87502"/>
                  </a:lnTo>
                  <a:close/>
                </a:path>
              </a:pathLst>
            </a:custGeom>
            <a:ln w="12700">
              <a:solidFill>
                <a:srgbClr val="35455E"/>
              </a:solidFill>
            </a:ln>
          </p:spPr>
          <p:txBody>
            <a:bodyPr wrap="square" lIns="0" tIns="0" rIns="0" bIns="0" rtlCol="0"/>
            <a:lstStyle/>
            <a:p>
              <a:endParaRPr>
                <a:solidFill>
                  <a:schemeClr val="bg1"/>
                </a:solidFill>
              </a:endParaRPr>
            </a:p>
          </p:txBody>
        </p:sp>
        <p:sp>
          <p:nvSpPr>
            <p:cNvPr id="170" name="object 63"/>
            <p:cNvSpPr txBox="1"/>
            <p:nvPr/>
          </p:nvSpPr>
          <p:spPr>
            <a:xfrm>
              <a:off x="8382822" y="1817216"/>
              <a:ext cx="537845" cy="329565"/>
            </a:xfrm>
            <a:prstGeom prst="rect">
              <a:avLst/>
            </a:prstGeom>
          </p:spPr>
          <p:txBody>
            <a:bodyPr vert="horz" wrap="square" lIns="0" tIns="11430" rIns="0" bIns="0" rtlCol="0">
              <a:spAutoFit/>
            </a:bodyPr>
            <a:lstStyle/>
            <a:p>
              <a:pPr marL="12700">
                <a:lnSpc>
                  <a:spcPct val="100000"/>
                </a:lnSpc>
                <a:spcBef>
                  <a:spcPts val="90"/>
                </a:spcBef>
              </a:pPr>
              <a:r>
                <a:rPr sz="2000" b="1" spc="-10" dirty="0">
                  <a:solidFill>
                    <a:schemeClr val="bg1"/>
                  </a:solidFill>
                  <a:latin typeface="Calibri"/>
                  <a:cs typeface="Calibri"/>
                </a:rPr>
                <a:t>2019</a:t>
              </a:r>
              <a:endParaRPr sz="2000" dirty="0">
                <a:solidFill>
                  <a:schemeClr val="bg1"/>
                </a:solidFill>
                <a:latin typeface="Calibri"/>
                <a:cs typeface="Calibri"/>
              </a:endParaRPr>
            </a:p>
          </p:txBody>
        </p:sp>
        <p:sp>
          <p:nvSpPr>
            <p:cNvPr id="171" name="object 17"/>
            <p:cNvSpPr/>
            <p:nvPr/>
          </p:nvSpPr>
          <p:spPr>
            <a:xfrm>
              <a:off x="8482780" y="2348456"/>
              <a:ext cx="288290" cy="288290"/>
            </a:xfrm>
            <a:custGeom>
              <a:avLst/>
              <a:gdLst/>
              <a:ahLst/>
              <a:cxnLst/>
              <a:rect l="l" t="t" r="r" b="b"/>
              <a:pathLst>
                <a:path w="288290" h="288289">
                  <a:moveTo>
                    <a:pt x="144017" y="0"/>
                  </a:moveTo>
                  <a:lnTo>
                    <a:pt x="98462" y="7345"/>
                  </a:lnTo>
                  <a:lnTo>
                    <a:pt x="58923" y="27797"/>
                  </a:lnTo>
                  <a:lnTo>
                    <a:pt x="27761" y="58978"/>
                  </a:lnTo>
                  <a:lnTo>
                    <a:pt x="7333" y="98511"/>
                  </a:lnTo>
                  <a:lnTo>
                    <a:pt x="0" y="144017"/>
                  </a:lnTo>
                  <a:lnTo>
                    <a:pt x="7333" y="189524"/>
                  </a:lnTo>
                  <a:lnTo>
                    <a:pt x="27761" y="229057"/>
                  </a:lnTo>
                  <a:lnTo>
                    <a:pt x="58923" y="260238"/>
                  </a:lnTo>
                  <a:lnTo>
                    <a:pt x="98462" y="280690"/>
                  </a:lnTo>
                  <a:lnTo>
                    <a:pt x="144017" y="288035"/>
                  </a:lnTo>
                  <a:lnTo>
                    <a:pt x="189511" y="280690"/>
                  </a:lnTo>
                  <a:lnTo>
                    <a:pt x="229012" y="260238"/>
                  </a:lnTo>
                  <a:lnTo>
                    <a:pt x="260155" y="229057"/>
                  </a:lnTo>
                  <a:lnTo>
                    <a:pt x="280576" y="189524"/>
                  </a:lnTo>
                  <a:lnTo>
                    <a:pt x="287908" y="144017"/>
                  </a:lnTo>
                  <a:lnTo>
                    <a:pt x="280576" y="98511"/>
                  </a:lnTo>
                  <a:lnTo>
                    <a:pt x="260155" y="58978"/>
                  </a:lnTo>
                  <a:lnTo>
                    <a:pt x="229012" y="27797"/>
                  </a:lnTo>
                  <a:lnTo>
                    <a:pt x="189511" y="7345"/>
                  </a:lnTo>
                  <a:lnTo>
                    <a:pt x="144017" y="0"/>
                  </a:lnTo>
                  <a:close/>
                </a:path>
              </a:pathLst>
            </a:custGeom>
            <a:solidFill>
              <a:schemeClr val="accent2">
                <a:lumMod val="60000"/>
                <a:lumOff val="40000"/>
              </a:schemeClr>
            </a:solidFill>
          </p:spPr>
          <p:txBody>
            <a:bodyPr wrap="square" lIns="0" tIns="0" rIns="0" bIns="0" rtlCol="0"/>
            <a:lstStyle/>
            <a:p>
              <a:endParaRPr>
                <a:solidFill>
                  <a:schemeClr val="bg1"/>
                </a:solidFill>
              </a:endParaRPr>
            </a:p>
          </p:txBody>
        </p:sp>
        <p:sp>
          <p:nvSpPr>
            <p:cNvPr id="172" name="object 18"/>
            <p:cNvSpPr/>
            <p:nvPr/>
          </p:nvSpPr>
          <p:spPr>
            <a:xfrm>
              <a:off x="8482780" y="2348456"/>
              <a:ext cx="288290" cy="288290"/>
            </a:xfrm>
            <a:custGeom>
              <a:avLst/>
              <a:gdLst/>
              <a:ahLst/>
              <a:cxnLst/>
              <a:rect l="l" t="t" r="r" b="b"/>
              <a:pathLst>
                <a:path w="288290" h="288289">
                  <a:moveTo>
                    <a:pt x="0" y="144017"/>
                  </a:moveTo>
                  <a:lnTo>
                    <a:pt x="7333" y="98511"/>
                  </a:lnTo>
                  <a:lnTo>
                    <a:pt x="27761" y="58978"/>
                  </a:lnTo>
                  <a:lnTo>
                    <a:pt x="58923" y="27797"/>
                  </a:lnTo>
                  <a:lnTo>
                    <a:pt x="98462" y="7345"/>
                  </a:lnTo>
                  <a:lnTo>
                    <a:pt x="144017" y="0"/>
                  </a:lnTo>
                  <a:lnTo>
                    <a:pt x="189511" y="7345"/>
                  </a:lnTo>
                  <a:lnTo>
                    <a:pt x="229012" y="27797"/>
                  </a:lnTo>
                  <a:lnTo>
                    <a:pt x="260155" y="58978"/>
                  </a:lnTo>
                  <a:lnTo>
                    <a:pt x="280576" y="98511"/>
                  </a:lnTo>
                  <a:lnTo>
                    <a:pt x="287908" y="144017"/>
                  </a:lnTo>
                  <a:lnTo>
                    <a:pt x="280576" y="189524"/>
                  </a:lnTo>
                  <a:lnTo>
                    <a:pt x="260155" y="229057"/>
                  </a:lnTo>
                  <a:lnTo>
                    <a:pt x="229012" y="260238"/>
                  </a:lnTo>
                  <a:lnTo>
                    <a:pt x="189511" y="280690"/>
                  </a:lnTo>
                  <a:lnTo>
                    <a:pt x="144017" y="288035"/>
                  </a:lnTo>
                  <a:lnTo>
                    <a:pt x="98462" y="280690"/>
                  </a:lnTo>
                  <a:lnTo>
                    <a:pt x="58923" y="260238"/>
                  </a:lnTo>
                  <a:lnTo>
                    <a:pt x="27761" y="229057"/>
                  </a:lnTo>
                  <a:lnTo>
                    <a:pt x="7333" y="189524"/>
                  </a:lnTo>
                  <a:lnTo>
                    <a:pt x="0" y="144017"/>
                  </a:lnTo>
                  <a:close/>
                </a:path>
              </a:pathLst>
            </a:custGeom>
            <a:ln w="25400">
              <a:solidFill>
                <a:schemeClr val="accent2">
                  <a:lumMod val="60000"/>
                  <a:lumOff val="40000"/>
                </a:schemeClr>
              </a:solidFill>
            </a:ln>
          </p:spPr>
          <p:txBody>
            <a:bodyPr wrap="square" lIns="0" tIns="0" rIns="0" bIns="0" rtlCol="0"/>
            <a:lstStyle/>
            <a:p>
              <a:endParaRPr>
                <a:solidFill>
                  <a:schemeClr val="bg1"/>
                </a:solidFill>
              </a:endParaRPr>
            </a:p>
          </p:txBody>
        </p:sp>
        <p:grpSp>
          <p:nvGrpSpPr>
            <p:cNvPr id="173" name="Group 102"/>
            <p:cNvGrpSpPr/>
            <p:nvPr/>
          </p:nvGrpSpPr>
          <p:grpSpPr>
            <a:xfrm>
              <a:off x="9848400" y="2348456"/>
              <a:ext cx="288290" cy="288290"/>
              <a:chOff x="9416583" y="2348456"/>
              <a:chExt cx="288290" cy="288290"/>
            </a:xfrm>
          </p:grpSpPr>
          <p:sp>
            <p:nvSpPr>
              <p:cNvPr id="188" name="object 17"/>
              <p:cNvSpPr/>
              <p:nvPr/>
            </p:nvSpPr>
            <p:spPr>
              <a:xfrm>
                <a:off x="9416583" y="2348456"/>
                <a:ext cx="288290" cy="288290"/>
              </a:xfrm>
              <a:custGeom>
                <a:avLst/>
                <a:gdLst/>
                <a:ahLst/>
                <a:cxnLst/>
                <a:rect l="l" t="t" r="r" b="b"/>
                <a:pathLst>
                  <a:path w="288290" h="288289">
                    <a:moveTo>
                      <a:pt x="144017" y="0"/>
                    </a:moveTo>
                    <a:lnTo>
                      <a:pt x="98462" y="7345"/>
                    </a:lnTo>
                    <a:lnTo>
                      <a:pt x="58923" y="27797"/>
                    </a:lnTo>
                    <a:lnTo>
                      <a:pt x="27761" y="58978"/>
                    </a:lnTo>
                    <a:lnTo>
                      <a:pt x="7333" y="98511"/>
                    </a:lnTo>
                    <a:lnTo>
                      <a:pt x="0" y="144017"/>
                    </a:lnTo>
                    <a:lnTo>
                      <a:pt x="7333" y="189524"/>
                    </a:lnTo>
                    <a:lnTo>
                      <a:pt x="27761" y="229057"/>
                    </a:lnTo>
                    <a:lnTo>
                      <a:pt x="58923" y="260238"/>
                    </a:lnTo>
                    <a:lnTo>
                      <a:pt x="98462" y="280690"/>
                    </a:lnTo>
                    <a:lnTo>
                      <a:pt x="144017" y="288035"/>
                    </a:lnTo>
                    <a:lnTo>
                      <a:pt x="189511" y="280690"/>
                    </a:lnTo>
                    <a:lnTo>
                      <a:pt x="229012" y="260238"/>
                    </a:lnTo>
                    <a:lnTo>
                      <a:pt x="260155" y="229057"/>
                    </a:lnTo>
                    <a:lnTo>
                      <a:pt x="280576" y="189524"/>
                    </a:lnTo>
                    <a:lnTo>
                      <a:pt x="287908" y="144017"/>
                    </a:lnTo>
                    <a:lnTo>
                      <a:pt x="280576" y="98511"/>
                    </a:lnTo>
                    <a:lnTo>
                      <a:pt x="260155" y="58978"/>
                    </a:lnTo>
                    <a:lnTo>
                      <a:pt x="229012" y="27797"/>
                    </a:lnTo>
                    <a:lnTo>
                      <a:pt x="189511" y="7345"/>
                    </a:lnTo>
                    <a:lnTo>
                      <a:pt x="144017" y="0"/>
                    </a:lnTo>
                    <a:close/>
                  </a:path>
                </a:pathLst>
              </a:custGeom>
              <a:solidFill>
                <a:srgbClr val="F5C570"/>
              </a:solidFill>
            </p:spPr>
            <p:txBody>
              <a:bodyPr wrap="square" lIns="0" tIns="0" rIns="0" bIns="0" rtlCol="0"/>
              <a:lstStyle/>
              <a:p>
                <a:endParaRPr>
                  <a:solidFill>
                    <a:schemeClr val="bg1"/>
                  </a:solidFill>
                </a:endParaRPr>
              </a:p>
            </p:txBody>
          </p:sp>
          <p:sp>
            <p:nvSpPr>
              <p:cNvPr id="189" name="object 18"/>
              <p:cNvSpPr/>
              <p:nvPr/>
            </p:nvSpPr>
            <p:spPr>
              <a:xfrm>
                <a:off x="9416583" y="2348456"/>
                <a:ext cx="288290" cy="288290"/>
              </a:xfrm>
              <a:custGeom>
                <a:avLst/>
                <a:gdLst/>
                <a:ahLst/>
                <a:cxnLst/>
                <a:rect l="l" t="t" r="r" b="b"/>
                <a:pathLst>
                  <a:path w="288290" h="288289">
                    <a:moveTo>
                      <a:pt x="0" y="144017"/>
                    </a:moveTo>
                    <a:lnTo>
                      <a:pt x="7333" y="98511"/>
                    </a:lnTo>
                    <a:lnTo>
                      <a:pt x="27761" y="58978"/>
                    </a:lnTo>
                    <a:lnTo>
                      <a:pt x="58923" y="27797"/>
                    </a:lnTo>
                    <a:lnTo>
                      <a:pt x="98462" y="7345"/>
                    </a:lnTo>
                    <a:lnTo>
                      <a:pt x="144017" y="0"/>
                    </a:lnTo>
                    <a:lnTo>
                      <a:pt x="189511" y="7345"/>
                    </a:lnTo>
                    <a:lnTo>
                      <a:pt x="229012" y="27797"/>
                    </a:lnTo>
                    <a:lnTo>
                      <a:pt x="260155" y="58978"/>
                    </a:lnTo>
                    <a:lnTo>
                      <a:pt x="280576" y="98511"/>
                    </a:lnTo>
                    <a:lnTo>
                      <a:pt x="287908" y="144017"/>
                    </a:lnTo>
                    <a:lnTo>
                      <a:pt x="280576" y="189524"/>
                    </a:lnTo>
                    <a:lnTo>
                      <a:pt x="260155" y="229057"/>
                    </a:lnTo>
                    <a:lnTo>
                      <a:pt x="229012" y="260238"/>
                    </a:lnTo>
                    <a:lnTo>
                      <a:pt x="189511" y="280690"/>
                    </a:lnTo>
                    <a:lnTo>
                      <a:pt x="144017" y="288035"/>
                    </a:lnTo>
                    <a:lnTo>
                      <a:pt x="98462" y="280690"/>
                    </a:lnTo>
                    <a:lnTo>
                      <a:pt x="58923" y="260238"/>
                    </a:lnTo>
                    <a:lnTo>
                      <a:pt x="27761" y="229057"/>
                    </a:lnTo>
                    <a:lnTo>
                      <a:pt x="7333" y="189524"/>
                    </a:lnTo>
                    <a:lnTo>
                      <a:pt x="0" y="144017"/>
                    </a:lnTo>
                    <a:close/>
                  </a:path>
                </a:pathLst>
              </a:custGeom>
              <a:ln w="25400">
                <a:solidFill>
                  <a:srgbClr val="F5C570"/>
                </a:solidFill>
              </a:ln>
            </p:spPr>
            <p:txBody>
              <a:bodyPr wrap="square" lIns="0" tIns="0" rIns="0" bIns="0" rtlCol="0"/>
              <a:lstStyle/>
              <a:p>
                <a:endParaRPr>
                  <a:solidFill>
                    <a:schemeClr val="bg1"/>
                  </a:solidFill>
                </a:endParaRPr>
              </a:p>
            </p:txBody>
          </p:sp>
        </p:grpSp>
        <p:sp>
          <p:nvSpPr>
            <p:cNvPr id="174" name="object 29"/>
            <p:cNvSpPr txBox="1"/>
            <p:nvPr/>
          </p:nvSpPr>
          <p:spPr>
            <a:xfrm>
              <a:off x="10916604" y="3869417"/>
              <a:ext cx="755015" cy="664845"/>
            </a:xfrm>
            <a:prstGeom prst="rect">
              <a:avLst/>
            </a:prstGeom>
          </p:spPr>
          <p:txBody>
            <a:bodyPr vert="horz" wrap="square" lIns="0" tIns="11430" rIns="0" bIns="0" rtlCol="0">
              <a:spAutoFit/>
            </a:bodyPr>
            <a:lstStyle/>
            <a:p>
              <a:pPr marL="134620" marR="129539" algn="ctr">
                <a:lnSpc>
                  <a:spcPct val="100000"/>
                </a:lnSpc>
                <a:spcBef>
                  <a:spcPts val="90"/>
                </a:spcBef>
              </a:pPr>
              <a:r>
                <a:rPr sz="1400" b="1" spc="-15" dirty="0">
                  <a:solidFill>
                    <a:schemeClr val="bg1">
                      <a:lumMod val="75000"/>
                    </a:schemeClr>
                  </a:solidFill>
                  <a:latin typeface="Calibri"/>
                  <a:cs typeface="Calibri"/>
                </a:rPr>
                <a:t>Sc</a:t>
              </a:r>
              <a:r>
                <a:rPr sz="1400" b="1" spc="-5" dirty="0">
                  <a:solidFill>
                    <a:schemeClr val="bg1">
                      <a:lumMod val="75000"/>
                    </a:schemeClr>
                  </a:solidFill>
                  <a:latin typeface="Calibri"/>
                  <a:cs typeface="Calibri"/>
                </a:rPr>
                <a:t>h</a:t>
              </a:r>
              <a:r>
                <a:rPr sz="1400" b="1" spc="-15" dirty="0">
                  <a:solidFill>
                    <a:schemeClr val="bg1">
                      <a:lumMod val="75000"/>
                    </a:schemeClr>
                  </a:solidFill>
                  <a:latin typeface="Calibri"/>
                  <a:cs typeface="Calibri"/>
                </a:rPr>
                <a:t>o</a:t>
              </a:r>
              <a:r>
                <a:rPr sz="1400" b="1" spc="-10" dirty="0">
                  <a:solidFill>
                    <a:schemeClr val="bg1">
                      <a:lumMod val="75000"/>
                    </a:schemeClr>
                  </a:solidFill>
                  <a:latin typeface="Calibri"/>
                  <a:cs typeface="Calibri"/>
                </a:rPr>
                <a:t>o</a:t>
              </a:r>
              <a:r>
                <a:rPr sz="1400" b="1" spc="-5" dirty="0">
                  <a:solidFill>
                    <a:schemeClr val="bg1">
                      <a:lumMod val="75000"/>
                    </a:schemeClr>
                  </a:solidFill>
                  <a:latin typeface="Calibri"/>
                  <a:cs typeface="Calibri"/>
                </a:rPr>
                <a:t>l  </a:t>
              </a:r>
              <a:r>
                <a:rPr sz="1400" b="1" spc="-10" dirty="0">
                  <a:solidFill>
                    <a:schemeClr val="bg1">
                      <a:lumMod val="75000"/>
                    </a:schemeClr>
                  </a:solidFill>
                  <a:latin typeface="Calibri"/>
                  <a:cs typeface="Calibri"/>
                </a:rPr>
                <a:t>of</a:t>
              </a:r>
              <a:endParaRPr sz="1400" dirty="0">
                <a:solidFill>
                  <a:schemeClr val="bg1">
                    <a:lumMod val="75000"/>
                  </a:schemeClr>
                </a:solidFill>
                <a:latin typeface="Calibri"/>
                <a:cs typeface="Calibri"/>
              </a:endParaRPr>
            </a:p>
            <a:p>
              <a:pPr algn="ctr">
                <a:lnSpc>
                  <a:spcPct val="100000"/>
                </a:lnSpc>
                <a:spcBef>
                  <a:spcPts val="5"/>
                </a:spcBef>
              </a:pPr>
              <a:r>
                <a:rPr lang="en-US" sz="1400" b="1" spc="-10" dirty="0" smtClean="0">
                  <a:solidFill>
                    <a:schemeClr val="bg1">
                      <a:lumMod val="75000"/>
                    </a:schemeClr>
                  </a:solidFill>
                  <a:latin typeface="Calibri"/>
                  <a:cs typeface="Calibri"/>
                </a:rPr>
                <a:t>Law</a:t>
              </a:r>
              <a:endParaRPr sz="1400" dirty="0">
                <a:solidFill>
                  <a:schemeClr val="bg1">
                    <a:lumMod val="75000"/>
                  </a:schemeClr>
                </a:solidFill>
                <a:latin typeface="Calibri"/>
                <a:cs typeface="Calibri"/>
              </a:endParaRPr>
            </a:p>
          </p:txBody>
        </p:sp>
        <p:sp>
          <p:nvSpPr>
            <p:cNvPr id="175" name="object 31"/>
            <p:cNvSpPr/>
            <p:nvPr/>
          </p:nvSpPr>
          <p:spPr>
            <a:xfrm>
              <a:off x="9947517" y="2723824"/>
              <a:ext cx="118110" cy="384048"/>
            </a:xfrm>
            <a:custGeom>
              <a:avLst/>
              <a:gdLst/>
              <a:ahLst/>
              <a:cxnLst/>
              <a:rect l="l" t="t" r="r" b="b"/>
              <a:pathLst>
                <a:path w="118109" h="281305">
                  <a:moveTo>
                    <a:pt x="58033" y="50390"/>
                  </a:moveTo>
                  <a:lnTo>
                    <a:pt x="45726" y="72320"/>
                  </a:lnTo>
                  <a:lnTo>
                    <a:pt x="49149" y="281304"/>
                  </a:lnTo>
                  <a:lnTo>
                    <a:pt x="74549" y="280924"/>
                  </a:lnTo>
                  <a:lnTo>
                    <a:pt x="71129" y="71998"/>
                  </a:lnTo>
                  <a:lnTo>
                    <a:pt x="58033" y="50390"/>
                  </a:lnTo>
                  <a:close/>
                </a:path>
                <a:path w="118109" h="281305">
                  <a:moveTo>
                    <a:pt x="57276" y="0"/>
                  </a:moveTo>
                  <a:lnTo>
                    <a:pt x="0" y="101980"/>
                  </a:lnTo>
                  <a:lnTo>
                    <a:pt x="2159" y="109727"/>
                  </a:lnTo>
                  <a:lnTo>
                    <a:pt x="14350" y="116586"/>
                  </a:lnTo>
                  <a:lnTo>
                    <a:pt x="22098" y="114426"/>
                  </a:lnTo>
                  <a:lnTo>
                    <a:pt x="45726" y="72320"/>
                  </a:lnTo>
                  <a:lnTo>
                    <a:pt x="44958" y="25400"/>
                  </a:lnTo>
                  <a:lnTo>
                    <a:pt x="70358" y="24891"/>
                  </a:lnTo>
                  <a:lnTo>
                    <a:pt x="72326" y="24891"/>
                  </a:lnTo>
                  <a:lnTo>
                    <a:pt x="57276" y="0"/>
                  </a:lnTo>
                  <a:close/>
                </a:path>
                <a:path w="118109" h="281305">
                  <a:moveTo>
                    <a:pt x="72326" y="24891"/>
                  </a:moveTo>
                  <a:lnTo>
                    <a:pt x="70358" y="24891"/>
                  </a:lnTo>
                  <a:lnTo>
                    <a:pt x="71129" y="71998"/>
                  </a:lnTo>
                  <a:lnTo>
                    <a:pt x="92455" y="107187"/>
                  </a:lnTo>
                  <a:lnTo>
                    <a:pt x="96139" y="113156"/>
                  </a:lnTo>
                  <a:lnTo>
                    <a:pt x="103886" y="115062"/>
                  </a:lnTo>
                  <a:lnTo>
                    <a:pt x="115950" y="107823"/>
                  </a:lnTo>
                  <a:lnTo>
                    <a:pt x="117855" y="100075"/>
                  </a:lnTo>
                  <a:lnTo>
                    <a:pt x="114173" y="94106"/>
                  </a:lnTo>
                  <a:lnTo>
                    <a:pt x="72326" y="24891"/>
                  </a:lnTo>
                  <a:close/>
                </a:path>
                <a:path w="118109" h="281305">
                  <a:moveTo>
                    <a:pt x="70358" y="24891"/>
                  </a:moveTo>
                  <a:lnTo>
                    <a:pt x="44958" y="25400"/>
                  </a:lnTo>
                  <a:lnTo>
                    <a:pt x="45726" y="72320"/>
                  </a:lnTo>
                  <a:lnTo>
                    <a:pt x="58033" y="50390"/>
                  </a:lnTo>
                  <a:lnTo>
                    <a:pt x="46736" y="31750"/>
                  </a:lnTo>
                  <a:lnTo>
                    <a:pt x="68706" y="31368"/>
                  </a:lnTo>
                  <a:lnTo>
                    <a:pt x="70464" y="31368"/>
                  </a:lnTo>
                  <a:lnTo>
                    <a:pt x="70358" y="24891"/>
                  </a:lnTo>
                  <a:close/>
                </a:path>
                <a:path w="118109" h="281305">
                  <a:moveTo>
                    <a:pt x="70464" y="31368"/>
                  </a:moveTo>
                  <a:lnTo>
                    <a:pt x="68706" y="31368"/>
                  </a:lnTo>
                  <a:lnTo>
                    <a:pt x="58033" y="50390"/>
                  </a:lnTo>
                  <a:lnTo>
                    <a:pt x="71129" y="71998"/>
                  </a:lnTo>
                  <a:lnTo>
                    <a:pt x="70464" y="31368"/>
                  </a:lnTo>
                  <a:close/>
                </a:path>
                <a:path w="118109" h="281305">
                  <a:moveTo>
                    <a:pt x="68706" y="31368"/>
                  </a:moveTo>
                  <a:lnTo>
                    <a:pt x="46736" y="31750"/>
                  </a:lnTo>
                  <a:lnTo>
                    <a:pt x="58033" y="50390"/>
                  </a:lnTo>
                  <a:lnTo>
                    <a:pt x="68706" y="31368"/>
                  </a:lnTo>
                  <a:close/>
                </a:path>
              </a:pathLst>
            </a:custGeom>
            <a:solidFill>
              <a:srgbClr val="F5C570"/>
            </a:solidFill>
          </p:spPr>
          <p:txBody>
            <a:bodyPr wrap="square" lIns="0" tIns="0" rIns="0" bIns="0" rtlCol="0"/>
            <a:lstStyle/>
            <a:p>
              <a:endParaRPr>
                <a:solidFill>
                  <a:schemeClr val="bg1"/>
                </a:solidFill>
              </a:endParaRPr>
            </a:p>
          </p:txBody>
        </p:sp>
        <p:sp>
          <p:nvSpPr>
            <p:cNvPr id="176" name="object 52"/>
            <p:cNvSpPr/>
            <p:nvPr/>
          </p:nvSpPr>
          <p:spPr>
            <a:xfrm>
              <a:off x="9644332" y="3063436"/>
              <a:ext cx="696094" cy="728343"/>
            </a:xfrm>
            <a:custGeom>
              <a:avLst/>
              <a:gdLst/>
              <a:ahLst/>
              <a:cxnLst/>
              <a:rect l="l" t="t" r="r" b="b"/>
              <a:pathLst>
                <a:path w="702309" h="697229">
                  <a:moveTo>
                    <a:pt x="0" y="348615"/>
                  </a:moveTo>
                  <a:lnTo>
                    <a:pt x="3205" y="301310"/>
                  </a:lnTo>
                  <a:lnTo>
                    <a:pt x="12544" y="255940"/>
                  </a:lnTo>
                  <a:lnTo>
                    <a:pt x="27596" y="212919"/>
                  </a:lnTo>
                  <a:lnTo>
                    <a:pt x="47944" y="172663"/>
                  </a:lnTo>
                  <a:lnTo>
                    <a:pt x="73170" y="135587"/>
                  </a:lnTo>
                  <a:lnTo>
                    <a:pt x="102854" y="102108"/>
                  </a:lnTo>
                  <a:lnTo>
                    <a:pt x="136578" y="72639"/>
                  </a:lnTo>
                  <a:lnTo>
                    <a:pt x="173924" y="47596"/>
                  </a:lnTo>
                  <a:lnTo>
                    <a:pt x="214473" y="27396"/>
                  </a:lnTo>
                  <a:lnTo>
                    <a:pt x="257807" y="12453"/>
                  </a:lnTo>
                  <a:lnTo>
                    <a:pt x="303507" y="3182"/>
                  </a:lnTo>
                  <a:lnTo>
                    <a:pt x="351154" y="0"/>
                  </a:lnTo>
                  <a:lnTo>
                    <a:pt x="398802" y="3182"/>
                  </a:lnTo>
                  <a:lnTo>
                    <a:pt x="444502" y="12453"/>
                  </a:lnTo>
                  <a:lnTo>
                    <a:pt x="487836" y="27396"/>
                  </a:lnTo>
                  <a:lnTo>
                    <a:pt x="528385" y="47596"/>
                  </a:lnTo>
                  <a:lnTo>
                    <a:pt x="565731" y="72639"/>
                  </a:lnTo>
                  <a:lnTo>
                    <a:pt x="599455" y="102108"/>
                  </a:lnTo>
                  <a:lnTo>
                    <a:pt x="629139" y="135587"/>
                  </a:lnTo>
                  <a:lnTo>
                    <a:pt x="654365" y="172663"/>
                  </a:lnTo>
                  <a:lnTo>
                    <a:pt x="674713" y="212919"/>
                  </a:lnTo>
                  <a:lnTo>
                    <a:pt x="689765" y="255940"/>
                  </a:lnTo>
                  <a:lnTo>
                    <a:pt x="699104" y="301310"/>
                  </a:lnTo>
                  <a:lnTo>
                    <a:pt x="702309" y="348615"/>
                  </a:lnTo>
                  <a:lnTo>
                    <a:pt x="699104" y="395890"/>
                  </a:lnTo>
                  <a:lnTo>
                    <a:pt x="689765" y="441236"/>
                  </a:lnTo>
                  <a:lnTo>
                    <a:pt x="674713" y="484237"/>
                  </a:lnTo>
                  <a:lnTo>
                    <a:pt x="654365" y="524477"/>
                  </a:lnTo>
                  <a:lnTo>
                    <a:pt x="629139" y="561540"/>
                  </a:lnTo>
                  <a:lnTo>
                    <a:pt x="599455" y="595010"/>
                  </a:lnTo>
                  <a:lnTo>
                    <a:pt x="565731" y="624473"/>
                  </a:lnTo>
                  <a:lnTo>
                    <a:pt x="528385" y="649510"/>
                  </a:lnTo>
                  <a:lnTo>
                    <a:pt x="487836" y="669708"/>
                  </a:lnTo>
                  <a:lnTo>
                    <a:pt x="444502" y="684650"/>
                  </a:lnTo>
                  <a:lnTo>
                    <a:pt x="398802" y="693920"/>
                  </a:lnTo>
                  <a:lnTo>
                    <a:pt x="351154" y="697103"/>
                  </a:lnTo>
                  <a:lnTo>
                    <a:pt x="303507" y="693920"/>
                  </a:lnTo>
                  <a:lnTo>
                    <a:pt x="257807" y="684650"/>
                  </a:lnTo>
                  <a:lnTo>
                    <a:pt x="214473" y="669708"/>
                  </a:lnTo>
                  <a:lnTo>
                    <a:pt x="173924" y="649510"/>
                  </a:lnTo>
                  <a:lnTo>
                    <a:pt x="136578" y="624473"/>
                  </a:lnTo>
                  <a:lnTo>
                    <a:pt x="102854" y="595010"/>
                  </a:lnTo>
                  <a:lnTo>
                    <a:pt x="73170" y="561540"/>
                  </a:lnTo>
                  <a:lnTo>
                    <a:pt x="47944" y="524477"/>
                  </a:lnTo>
                  <a:lnTo>
                    <a:pt x="27596" y="484237"/>
                  </a:lnTo>
                  <a:lnTo>
                    <a:pt x="12544" y="441236"/>
                  </a:lnTo>
                  <a:lnTo>
                    <a:pt x="3205" y="395890"/>
                  </a:lnTo>
                  <a:lnTo>
                    <a:pt x="0" y="348615"/>
                  </a:lnTo>
                  <a:close/>
                </a:path>
              </a:pathLst>
            </a:custGeom>
            <a:solidFill>
              <a:srgbClr val="76B531"/>
            </a:solidFill>
            <a:ln w="6350">
              <a:solidFill>
                <a:srgbClr val="92D050"/>
              </a:solidFill>
            </a:ln>
          </p:spPr>
          <p:txBody>
            <a:bodyPr wrap="square" lIns="0" tIns="0" rIns="0" bIns="0" rtlCol="0"/>
            <a:lstStyle/>
            <a:p>
              <a:endParaRPr dirty="0">
                <a:solidFill>
                  <a:schemeClr val="bg1"/>
                </a:solidFill>
              </a:endParaRPr>
            </a:p>
          </p:txBody>
        </p:sp>
        <p:sp>
          <p:nvSpPr>
            <p:cNvPr id="177" name="object 63"/>
            <p:cNvSpPr txBox="1"/>
            <p:nvPr/>
          </p:nvSpPr>
          <p:spPr>
            <a:xfrm>
              <a:off x="9778485" y="1817216"/>
              <a:ext cx="537845" cy="329565"/>
            </a:xfrm>
            <a:prstGeom prst="rect">
              <a:avLst/>
            </a:prstGeom>
          </p:spPr>
          <p:txBody>
            <a:bodyPr vert="horz" wrap="square" lIns="0" tIns="11430" rIns="0" bIns="0" rtlCol="0">
              <a:spAutoFit/>
            </a:bodyPr>
            <a:lstStyle/>
            <a:p>
              <a:pPr marL="12700">
                <a:lnSpc>
                  <a:spcPct val="100000"/>
                </a:lnSpc>
                <a:spcBef>
                  <a:spcPts val="90"/>
                </a:spcBef>
              </a:pPr>
              <a:r>
                <a:rPr sz="2000" b="1" spc="-10">
                  <a:solidFill>
                    <a:schemeClr val="bg1"/>
                  </a:solidFill>
                  <a:latin typeface="Calibri"/>
                  <a:cs typeface="Calibri"/>
                </a:rPr>
                <a:t>20</a:t>
              </a:r>
              <a:r>
                <a:rPr lang="en-US" sz="2000" b="1" spc="-10" dirty="0">
                  <a:solidFill>
                    <a:schemeClr val="bg1"/>
                  </a:solidFill>
                  <a:latin typeface="Calibri"/>
                  <a:cs typeface="Calibri"/>
                </a:rPr>
                <a:t>20</a:t>
              </a:r>
              <a:endParaRPr sz="2000">
                <a:solidFill>
                  <a:schemeClr val="bg1"/>
                </a:solidFill>
                <a:latin typeface="Calibri"/>
                <a:cs typeface="Calibri"/>
              </a:endParaRPr>
            </a:p>
          </p:txBody>
        </p:sp>
        <p:sp>
          <p:nvSpPr>
            <p:cNvPr id="178" name="object 63"/>
            <p:cNvSpPr txBox="1"/>
            <p:nvPr/>
          </p:nvSpPr>
          <p:spPr>
            <a:xfrm>
              <a:off x="11005126" y="1812983"/>
              <a:ext cx="537845" cy="329565"/>
            </a:xfrm>
            <a:prstGeom prst="rect">
              <a:avLst/>
            </a:prstGeom>
          </p:spPr>
          <p:txBody>
            <a:bodyPr vert="horz" wrap="square" lIns="0" tIns="11430" rIns="0" bIns="0" rtlCol="0">
              <a:spAutoFit/>
            </a:bodyPr>
            <a:lstStyle/>
            <a:p>
              <a:pPr marL="12700">
                <a:lnSpc>
                  <a:spcPct val="100000"/>
                </a:lnSpc>
                <a:spcBef>
                  <a:spcPts val="90"/>
                </a:spcBef>
              </a:pPr>
              <a:r>
                <a:rPr sz="2000" b="1" spc="-10">
                  <a:solidFill>
                    <a:schemeClr val="bg1"/>
                  </a:solidFill>
                  <a:latin typeface="Calibri"/>
                  <a:cs typeface="Calibri"/>
                </a:rPr>
                <a:t>20</a:t>
              </a:r>
              <a:r>
                <a:rPr lang="en-US" sz="2000" b="1" spc="-10" dirty="0" smtClean="0">
                  <a:solidFill>
                    <a:schemeClr val="bg1"/>
                  </a:solidFill>
                  <a:latin typeface="Calibri"/>
                  <a:cs typeface="Calibri"/>
                </a:rPr>
                <a:t>23</a:t>
              </a:r>
              <a:endParaRPr sz="2000">
                <a:solidFill>
                  <a:schemeClr val="bg1"/>
                </a:solidFill>
                <a:latin typeface="Calibri"/>
                <a:cs typeface="Calibri"/>
              </a:endParaRPr>
            </a:p>
          </p:txBody>
        </p:sp>
        <p:sp>
          <p:nvSpPr>
            <p:cNvPr id="179" name="object 29"/>
            <p:cNvSpPr txBox="1"/>
            <p:nvPr/>
          </p:nvSpPr>
          <p:spPr>
            <a:xfrm>
              <a:off x="9573734" y="3860705"/>
              <a:ext cx="941072" cy="842538"/>
            </a:xfrm>
            <a:prstGeom prst="rect">
              <a:avLst/>
            </a:prstGeom>
          </p:spPr>
          <p:txBody>
            <a:bodyPr vert="horz" wrap="square" lIns="0" tIns="11430" rIns="0" bIns="0" rtlCol="0">
              <a:spAutoFit/>
            </a:bodyPr>
            <a:lstStyle/>
            <a:p>
              <a:pPr marL="134620" marR="129539" algn="ctr">
                <a:lnSpc>
                  <a:spcPct val="100000"/>
                </a:lnSpc>
                <a:spcBef>
                  <a:spcPts val="90"/>
                </a:spcBef>
              </a:pPr>
              <a:r>
                <a:rPr sz="1800" b="1" spc="-15" dirty="0">
                  <a:solidFill>
                    <a:schemeClr val="bg1"/>
                  </a:solidFill>
                  <a:latin typeface="Calibri"/>
                  <a:cs typeface="Calibri"/>
                </a:rPr>
                <a:t>Sc</a:t>
              </a:r>
              <a:r>
                <a:rPr sz="1800" b="1" spc="-5" dirty="0">
                  <a:solidFill>
                    <a:schemeClr val="bg1"/>
                  </a:solidFill>
                  <a:latin typeface="Calibri"/>
                  <a:cs typeface="Calibri"/>
                </a:rPr>
                <a:t>h</a:t>
              </a:r>
              <a:r>
                <a:rPr sz="1800" b="1" spc="-15" dirty="0">
                  <a:solidFill>
                    <a:schemeClr val="bg1"/>
                  </a:solidFill>
                  <a:latin typeface="Calibri"/>
                  <a:cs typeface="Calibri"/>
                </a:rPr>
                <a:t>o</a:t>
              </a:r>
              <a:r>
                <a:rPr sz="1800" b="1" spc="-10" dirty="0">
                  <a:solidFill>
                    <a:schemeClr val="bg1"/>
                  </a:solidFill>
                  <a:latin typeface="Calibri"/>
                  <a:cs typeface="Calibri"/>
                </a:rPr>
                <a:t>o</a:t>
              </a:r>
              <a:r>
                <a:rPr sz="1800" b="1" spc="-5" dirty="0">
                  <a:solidFill>
                    <a:schemeClr val="bg1"/>
                  </a:solidFill>
                  <a:latin typeface="Calibri"/>
                  <a:cs typeface="Calibri"/>
                </a:rPr>
                <a:t>l  </a:t>
              </a:r>
              <a:r>
                <a:rPr sz="1800" b="1" spc="-10" dirty="0">
                  <a:solidFill>
                    <a:schemeClr val="bg1"/>
                  </a:solidFill>
                  <a:latin typeface="Calibri"/>
                  <a:cs typeface="Calibri"/>
                </a:rPr>
                <a:t>of</a:t>
              </a:r>
              <a:endParaRPr sz="1800" dirty="0">
                <a:solidFill>
                  <a:schemeClr val="bg1"/>
                </a:solidFill>
                <a:latin typeface="Calibri"/>
                <a:cs typeface="Calibri"/>
              </a:endParaRPr>
            </a:p>
            <a:p>
              <a:pPr algn="ctr">
                <a:lnSpc>
                  <a:spcPct val="100000"/>
                </a:lnSpc>
                <a:spcBef>
                  <a:spcPts val="5"/>
                </a:spcBef>
              </a:pPr>
              <a:r>
                <a:rPr lang="en-US" sz="1800" b="1" spc="-10" dirty="0">
                  <a:solidFill>
                    <a:schemeClr val="bg1"/>
                  </a:solidFill>
                  <a:latin typeface="Calibri"/>
                  <a:cs typeface="Calibri"/>
                </a:rPr>
                <a:t>Design</a:t>
              </a:r>
              <a:endParaRPr sz="1800" dirty="0">
                <a:solidFill>
                  <a:schemeClr val="bg1"/>
                </a:solidFill>
                <a:latin typeface="Calibri"/>
                <a:cs typeface="Calibri"/>
              </a:endParaRPr>
            </a:p>
          </p:txBody>
        </p:sp>
        <p:sp>
          <p:nvSpPr>
            <p:cNvPr id="181" name="object 31"/>
            <p:cNvSpPr/>
            <p:nvPr/>
          </p:nvSpPr>
          <p:spPr>
            <a:xfrm>
              <a:off x="11217518" y="2732291"/>
              <a:ext cx="118110" cy="384048"/>
            </a:xfrm>
            <a:custGeom>
              <a:avLst/>
              <a:gdLst/>
              <a:ahLst/>
              <a:cxnLst/>
              <a:rect l="l" t="t" r="r" b="b"/>
              <a:pathLst>
                <a:path w="118109" h="281305">
                  <a:moveTo>
                    <a:pt x="58033" y="50390"/>
                  </a:moveTo>
                  <a:lnTo>
                    <a:pt x="45726" y="72320"/>
                  </a:lnTo>
                  <a:lnTo>
                    <a:pt x="49149" y="281304"/>
                  </a:lnTo>
                  <a:lnTo>
                    <a:pt x="74549" y="280924"/>
                  </a:lnTo>
                  <a:lnTo>
                    <a:pt x="71129" y="71998"/>
                  </a:lnTo>
                  <a:lnTo>
                    <a:pt x="58033" y="50390"/>
                  </a:lnTo>
                  <a:close/>
                </a:path>
                <a:path w="118109" h="281305">
                  <a:moveTo>
                    <a:pt x="57276" y="0"/>
                  </a:moveTo>
                  <a:lnTo>
                    <a:pt x="0" y="101980"/>
                  </a:lnTo>
                  <a:lnTo>
                    <a:pt x="2159" y="109727"/>
                  </a:lnTo>
                  <a:lnTo>
                    <a:pt x="14350" y="116586"/>
                  </a:lnTo>
                  <a:lnTo>
                    <a:pt x="22098" y="114426"/>
                  </a:lnTo>
                  <a:lnTo>
                    <a:pt x="45726" y="72320"/>
                  </a:lnTo>
                  <a:lnTo>
                    <a:pt x="44958" y="25400"/>
                  </a:lnTo>
                  <a:lnTo>
                    <a:pt x="70358" y="24891"/>
                  </a:lnTo>
                  <a:lnTo>
                    <a:pt x="72326" y="24891"/>
                  </a:lnTo>
                  <a:lnTo>
                    <a:pt x="57276" y="0"/>
                  </a:lnTo>
                  <a:close/>
                </a:path>
                <a:path w="118109" h="281305">
                  <a:moveTo>
                    <a:pt x="72326" y="24891"/>
                  </a:moveTo>
                  <a:lnTo>
                    <a:pt x="70358" y="24891"/>
                  </a:lnTo>
                  <a:lnTo>
                    <a:pt x="71129" y="71998"/>
                  </a:lnTo>
                  <a:lnTo>
                    <a:pt x="92455" y="107187"/>
                  </a:lnTo>
                  <a:lnTo>
                    <a:pt x="96139" y="113156"/>
                  </a:lnTo>
                  <a:lnTo>
                    <a:pt x="103886" y="115062"/>
                  </a:lnTo>
                  <a:lnTo>
                    <a:pt x="115950" y="107823"/>
                  </a:lnTo>
                  <a:lnTo>
                    <a:pt x="117855" y="100075"/>
                  </a:lnTo>
                  <a:lnTo>
                    <a:pt x="114173" y="94106"/>
                  </a:lnTo>
                  <a:lnTo>
                    <a:pt x="72326" y="24891"/>
                  </a:lnTo>
                  <a:close/>
                </a:path>
                <a:path w="118109" h="281305">
                  <a:moveTo>
                    <a:pt x="70358" y="24891"/>
                  </a:moveTo>
                  <a:lnTo>
                    <a:pt x="44958" y="25400"/>
                  </a:lnTo>
                  <a:lnTo>
                    <a:pt x="45726" y="72320"/>
                  </a:lnTo>
                  <a:lnTo>
                    <a:pt x="58033" y="50390"/>
                  </a:lnTo>
                  <a:lnTo>
                    <a:pt x="46736" y="31750"/>
                  </a:lnTo>
                  <a:lnTo>
                    <a:pt x="68706" y="31368"/>
                  </a:lnTo>
                  <a:lnTo>
                    <a:pt x="70464" y="31368"/>
                  </a:lnTo>
                  <a:lnTo>
                    <a:pt x="70358" y="24891"/>
                  </a:lnTo>
                  <a:close/>
                </a:path>
                <a:path w="118109" h="281305">
                  <a:moveTo>
                    <a:pt x="70464" y="31368"/>
                  </a:moveTo>
                  <a:lnTo>
                    <a:pt x="68706" y="31368"/>
                  </a:lnTo>
                  <a:lnTo>
                    <a:pt x="58033" y="50390"/>
                  </a:lnTo>
                  <a:lnTo>
                    <a:pt x="71129" y="71998"/>
                  </a:lnTo>
                  <a:lnTo>
                    <a:pt x="70464" y="31368"/>
                  </a:lnTo>
                  <a:close/>
                </a:path>
                <a:path w="118109" h="281305">
                  <a:moveTo>
                    <a:pt x="68706" y="31368"/>
                  </a:moveTo>
                  <a:lnTo>
                    <a:pt x="46736" y="31750"/>
                  </a:lnTo>
                  <a:lnTo>
                    <a:pt x="58033" y="50390"/>
                  </a:lnTo>
                  <a:lnTo>
                    <a:pt x="68706" y="31368"/>
                  </a:lnTo>
                  <a:close/>
                </a:path>
              </a:pathLst>
            </a:custGeom>
            <a:solidFill>
              <a:schemeClr val="bg2">
                <a:lumMod val="50000"/>
              </a:schemeClr>
            </a:solidFill>
          </p:spPr>
          <p:txBody>
            <a:bodyPr wrap="square" lIns="0" tIns="0" rIns="0" bIns="0" rtlCol="0"/>
            <a:lstStyle/>
            <a:p>
              <a:endParaRPr>
                <a:solidFill>
                  <a:schemeClr val="bg1"/>
                </a:solidFill>
              </a:endParaRPr>
            </a:p>
          </p:txBody>
        </p:sp>
        <p:sp>
          <p:nvSpPr>
            <p:cNvPr id="182" name="object 45"/>
            <p:cNvSpPr/>
            <p:nvPr/>
          </p:nvSpPr>
          <p:spPr>
            <a:xfrm>
              <a:off x="9992405" y="4658826"/>
              <a:ext cx="118110" cy="457200"/>
            </a:xfrm>
            <a:custGeom>
              <a:avLst/>
              <a:gdLst/>
              <a:ahLst/>
              <a:cxnLst/>
              <a:rect l="l" t="t" r="r" b="b"/>
              <a:pathLst>
                <a:path w="118110" h="448310">
                  <a:moveTo>
                    <a:pt x="58991" y="50455"/>
                  </a:moveTo>
                  <a:lnTo>
                    <a:pt x="46227" y="72335"/>
                  </a:lnTo>
                  <a:lnTo>
                    <a:pt x="46227" y="448183"/>
                  </a:lnTo>
                  <a:lnTo>
                    <a:pt x="71627" y="448183"/>
                  </a:lnTo>
                  <a:lnTo>
                    <a:pt x="71627" y="72117"/>
                  </a:lnTo>
                  <a:lnTo>
                    <a:pt x="58991" y="50455"/>
                  </a:lnTo>
                  <a:close/>
                </a:path>
                <a:path w="118110" h="448310">
                  <a:moveTo>
                    <a:pt x="58927" y="0"/>
                  </a:moveTo>
                  <a:lnTo>
                    <a:pt x="3556" y="94996"/>
                  </a:lnTo>
                  <a:lnTo>
                    <a:pt x="0" y="100965"/>
                  </a:lnTo>
                  <a:lnTo>
                    <a:pt x="2031" y="108839"/>
                  </a:lnTo>
                  <a:lnTo>
                    <a:pt x="8127" y="112395"/>
                  </a:lnTo>
                  <a:lnTo>
                    <a:pt x="14224" y="115824"/>
                  </a:lnTo>
                  <a:lnTo>
                    <a:pt x="21970" y="113792"/>
                  </a:lnTo>
                  <a:lnTo>
                    <a:pt x="25526" y="107823"/>
                  </a:lnTo>
                  <a:lnTo>
                    <a:pt x="46227" y="72335"/>
                  </a:lnTo>
                  <a:lnTo>
                    <a:pt x="46227" y="25146"/>
                  </a:lnTo>
                  <a:lnTo>
                    <a:pt x="73618" y="25146"/>
                  </a:lnTo>
                  <a:lnTo>
                    <a:pt x="58927" y="0"/>
                  </a:lnTo>
                  <a:close/>
                </a:path>
                <a:path w="118110" h="448310">
                  <a:moveTo>
                    <a:pt x="73618" y="25146"/>
                  </a:moveTo>
                  <a:lnTo>
                    <a:pt x="71627" y="25146"/>
                  </a:lnTo>
                  <a:lnTo>
                    <a:pt x="71627" y="72117"/>
                  </a:lnTo>
                  <a:lnTo>
                    <a:pt x="92456" y="107823"/>
                  </a:lnTo>
                  <a:lnTo>
                    <a:pt x="96012" y="113792"/>
                  </a:lnTo>
                  <a:lnTo>
                    <a:pt x="103758" y="115824"/>
                  </a:lnTo>
                  <a:lnTo>
                    <a:pt x="109855" y="112395"/>
                  </a:lnTo>
                  <a:lnTo>
                    <a:pt x="115824" y="108839"/>
                  </a:lnTo>
                  <a:lnTo>
                    <a:pt x="117856" y="100965"/>
                  </a:lnTo>
                  <a:lnTo>
                    <a:pt x="114426" y="94996"/>
                  </a:lnTo>
                  <a:lnTo>
                    <a:pt x="73618" y="25146"/>
                  </a:lnTo>
                  <a:close/>
                </a:path>
                <a:path w="118110" h="448310">
                  <a:moveTo>
                    <a:pt x="71627" y="25146"/>
                  </a:moveTo>
                  <a:lnTo>
                    <a:pt x="46227" y="25146"/>
                  </a:lnTo>
                  <a:lnTo>
                    <a:pt x="46227" y="72335"/>
                  </a:lnTo>
                  <a:lnTo>
                    <a:pt x="58991" y="50455"/>
                  </a:lnTo>
                  <a:lnTo>
                    <a:pt x="48006" y="31623"/>
                  </a:lnTo>
                  <a:lnTo>
                    <a:pt x="71627" y="31623"/>
                  </a:lnTo>
                  <a:lnTo>
                    <a:pt x="71627" y="25146"/>
                  </a:lnTo>
                  <a:close/>
                </a:path>
                <a:path w="118110" h="448310">
                  <a:moveTo>
                    <a:pt x="71627" y="31623"/>
                  </a:moveTo>
                  <a:lnTo>
                    <a:pt x="69976" y="31623"/>
                  </a:lnTo>
                  <a:lnTo>
                    <a:pt x="58991" y="50455"/>
                  </a:lnTo>
                  <a:lnTo>
                    <a:pt x="71627" y="72117"/>
                  </a:lnTo>
                  <a:lnTo>
                    <a:pt x="71627" y="31623"/>
                  </a:lnTo>
                  <a:close/>
                </a:path>
                <a:path w="118110" h="448310">
                  <a:moveTo>
                    <a:pt x="69976" y="31623"/>
                  </a:moveTo>
                  <a:lnTo>
                    <a:pt x="48006" y="31623"/>
                  </a:lnTo>
                  <a:lnTo>
                    <a:pt x="58991" y="50455"/>
                  </a:lnTo>
                  <a:lnTo>
                    <a:pt x="69976" y="31623"/>
                  </a:lnTo>
                  <a:close/>
                </a:path>
              </a:pathLst>
            </a:custGeom>
            <a:solidFill>
              <a:srgbClr val="7E7E7E"/>
            </a:solidFill>
          </p:spPr>
          <p:txBody>
            <a:bodyPr wrap="square" lIns="0" tIns="0" rIns="0" bIns="0" rtlCol="0"/>
            <a:lstStyle/>
            <a:p>
              <a:endParaRPr>
                <a:solidFill>
                  <a:schemeClr val="bg1"/>
                </a:solidFill>
              </a:endParaRPr>
            </a:p>
          </p:txBody>
        </p:sp>
        <p:sp>
          <p:nvSpPr>
            <p:cNvPr id="183" name="object 62"/>
            <p:cNvSpPr txBox="1"/>
            <p:nvPr/>
          </p:nvSpPr>
          <p:spPr>
            <a:xfrm>
              <a:off x="9290975" y="5789027"/>
              <a:ext cx="1549400" cy="442429"/>
            </a:xfrm>
            <a:prstGeom prst="rect">
              <a:avLst/>
            </a:prstGeom>
          </p:spPr>
          <p:txBody>
            <a:bodyPr vert="horz" wrap="square" lIns="0" tIns="11430" rIns="0" bIns="0" rtlCol="0">
              <a:spAutoFit/>
            </a:bodyPr>
            <a:lstStyle/>
            <a:p>
              <a:pPr marL="12700" marR="5080" indent="78740" algn="ctr">
                <a:lnSpc>
                  <a:spcPct val="100000"/>
                </a:lnSpc>
                <a:spcBef>
                  <a:spcPts val="90"/>
                </a:spcBef>
              </a:pPr>
              <a:r>
                <a:rPr sz="1400" b="1" spc="-10" dirty="0">
                  <a:solidFill>
                    <a:schemeClr val="bg1">
                      <a:lumMod val="75000"/>
                    </a:schemeClr>
                  </a:solidFill>
                  <a:latin typeface="Calibri"/>
                  <a:cs typeface="Calibri"/>
                </a:rPr>
                <a:t>School of  </a:t>
              </a:r>
              <a:r>
                <a:rPr lang="en-US" sz="1400" b="1" spc="-30" dirty="0">
                  <a:solidFill>
                    <a:schemeClr val="bg1">
                      <a:lumMod val="75000"/>
                    </a:schemeClr>
                  </a:solidFill>
                  <a:latin typeface="Calibri"/>
                  <a:cs typeface="Calibri"/>
                </a:rPr>
                <a:t>Hospitality Studies</a:t>
              </a:r>
              <a:endParaRPr sz="1400" dirty="0">
                <a:solidFill>
                  <a:schemeClr val="bg1">
                    <a:lumMod val="75000"/>
                  </a:schemeClr>
                </a:solidFill>
                <a:latin typeface="Calibri"/>
                <a:cs typeface="Calibri"/>
              </a:endParaRPr>
            </a:p>
          </p:txBody>
        </p:sp>
        <p:sp>
          <p:nvSpPr>
            <p:cNvPr id="184" name="object 51"/>
            <p:cNvSpPr/>
            <p:nvPr/>
          </p:nvSpPr>
          <p:spPr>
            <a:xfrm>
              <a:off x="9696695" y="5020074"/>
              <a:ext cx="737959" cy="732621"/>
            </a:xfrm>
            <a:custGeom>
              <a:avLst/>
              <a:gdLst/>
              <a:ahLst/>
              <a:cxnLst/>
              <a:rect l="l" t="t" r="r" b="b"/>
              <a:pathLst>
                <a:path w="702309" h="697229">
                  <a:moveTo>
                    <a:pt x="351154" y="0"/>
                  </a:moveTo>
                  <a:lnTo>
                    <a:pt x="303507" y="3182"/>
                  </a:lnTo>
                  <a:lnTo>
                    <a:pt x="257807" y="12453"/>
                  </a:lnTo>
                  <a:lnTo>
                    <a:pt x="214473" y="27396"/>
                  </a:lnTo>
                  <a:lnTo>
                    <a:pt x="173924" y="47596"/>
                  </a:lnTo>
                  <a:lnTo>
                    <a:pt x="136578" y="72639"/>
                  </a:lnTo>
                  <a:lnTo>
                    <a:pt x="102854" y="102108"/>
                  </a:lnTo>
                  <a:lnTo>
                    <a:pt x="73170" y="135587"/>
                  </a:lnTo>
                  <a:lnTo>
                    <a:pt x="47944" y="172663"/>
                  </a:lnTo>
                  <a:lnTo>
                    <a:pt x="27596" y="212919"/>
                  </a:lnTo>
                  <a:lnTo>
                    <a:pt x="12544" y="255940"/>
                  </a:lnTo>
                  <a:lnTo>
                    <a:pt x="3205" y="301310"/>
                  </a:lnTo>
                  <a:lnTo>
                    <a:pt x="0" y="348615"/>
                  </a:lnTo>
                  <a:lnTo>
                    <a:pt x="3205" y="395890"/>
                  </a:lnTo>
                  <a:lnTo>
                    <a:pt x="12544" y="441236"/>
                  </a:lnTo>
                  <a:lnTo>
                    <a:pt x="27596" y="484237"/>
                  </a:lnTo>
                  <a:lnTo>
                    <a:pt x="47944" y="524477"/>
                  </a:lnTo>
                  <a:lnTo>
                    <a:pt x="73170" y="561540"/>
                  </a:lnTo>
                  <a:lnTo>
                    <a:pt x="102854" y="595010"/>
                  </a:lnTo>
                  <a:lnTo>
                    <a:pt x="136578" y="624473"/>
                  </a:lnTo>
                  <a:lnTo>
                    <a:pt x="173924" y="649510"/>
                  </a:lnTo>
                  <a:lnTo>
                    <a:pt x="214473" y="669708"/>
                  </a:lnTo>
                  <a:lnTo>
                    <a:pt x="257807" y="684650"/>
                  </a:lnTo>
                  <a:lnTo>
                    <a:pt x="303507" y="693920"/>
                  </a:lnTo>
                  <a:lnTo>
                    <a:pt x="351154" y="697103"/>
                  </a:lnTo>
                  <a:lnTo>
                    <a:pt x="398802" y="693920"/>
                  </a:lnTo>
                  <a:lnTo>
                    <a:pt x="444502" y="684650"/>
                  </a:lnTo>
                  <a:lnTo>
                    <a:pt x="487836" y="669708"/>
                  </a:lnTo>
                  <a:lnTo>
                    <a:pt x="528385" y="649510"/>
                  </a:lnTo>
                  <a:lnTo>
                    <a:pt x="565731" y="624473"/>
                  </a:lnTo>
                  <a:lnTo>
                    <a:pt x="599455" y="595010"/>
                  </a:lnTo>
                  <a:lnTo>
                    <a:pt x="629139" y="561540"/>
                  </a:lnTo>
                  <a:lnTo>
                    <a:pt x="654365" y="524477"/>
                  </a:lnTo>
                  <a:lnTo>
                    <a:pt x="674713" y="484237"/>
                  </a:lnTo>
                  <a:lnTo>
                    <a:pt x="689765" y="441236"/>
                  </a:lnTo>
                  <a:lnTo>
                    <a:pt x="699104" y="395890"/>
                  </a:lnTo>
                  <a:lnTo>
                    <a:pt x="702309" y="348615"/>
                  </a:lnTo>
                  <a:lnTo>
                    <a:pt x="699104" y="301310"/>
                  </a:lnTo>
                  <a:lnTo>
                    <a:pt x="689765" y="255940"/>
                  </a:lnTo>
                  <a:lnTo>
                    <a:pt x="674713" y="212919"/>
                  </a:lnTo>
                  <a:lnTo>
                    <a:pt x="654365" y="172663"/>
                  </a:lnTo>
                  <a:lnTo>
                    <a:pt x="629139" y="135587"/>
                  </a:lnTo>
                  <a:lnTo>
                    <a:pt x="599455" y="102108"/>
                  </a:lnTo>
                  <a:lnTo>
                    <a:pt x="565731" y="72639"/>
                  </a:lnTo>
                  <a:lnTo>
                    <a:pt x="528385" y="47596"/>
                  </a:lnTo>
                  <a:lnTo>
                    <a:pt x="487836" y="27396"/>
                  </a:lnTo>
                  <a:lnTo>
                    <a:pt x="444502" y="12453"/>
                  </a:lnTo>
                  <a:lnTo>
                    <a:pt x="398802" y="3182"/>
                  </a:lnTo>
                  <a:lnTo>
                    <a:pt x="351154" y="0"/>
                  </a:lnTo>
                  <a:close/>
                </a:path>
              </a:pathLst>
            </a:custGeom>
            <a:solidFill>
              <a:schemeClr val="accent2"/>
            </a:solidFill>
          </p:spPr>
          <p:txBody>
            <a:bodyPr wrap="square" lIns="0" tIns="0" rIns="0" bIns="0" rtlCol="0"/>
            <a:lstStyle/>
            <a:p>
              <a:endParaRPr dirty="0">
                <a:solidFill>
                  <a:schemeClr val="bg1"/>
                </a:solidFill>
              </a:endParaRPr>
            </a:p>
          </p:txBody>
        </p:sp>
        <p:pic>
          <p:nvPicPr>
            <p:cNvPr id="185" name="Picture 184">
              <a:extLst>
                <a:ext uri="{FF2B5EF4-FFF2-40B4-BE49-F238E27FC236}">
                  <a16:creationId xmlns:a16="http://schemas.microsoft.com/office/drawing/2014/main" xmlns="" id="{7489ADD0-4223-4C2B-AEAD-2C87C56EF21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41688" y="3136016"/>
              <a:ext cx="508881" cy="586597"/>
            </a:xfrm>
            <a:prstGeom prst="rect">
              <a:avLst/>
            </a:prstGeom>
          </p:spPr>
        </p:pic>
        <p:pic>
          <p:nvPicPr>
            <p:cNvPr id="186" name="Picture 185">
              <a:extLst>
                <a:ext uri="{FF2B5EF4-FFF2-40B4-BE49-F238E27FC236}">
                  <a16:creationId xmlns:a16="http://schemas.microsoft.com/office/drawing/2014/main" xmlns="" id="{8A798894-0C43-46AF-AA24-1D326A2EAE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68279" y="5067225"/>
              <a:ext cx="576333" cy="576333"/>
            </a:xfrm>
            <a:prstGeom prst="rect">
              <a:avLst/>
            </a:prstGeom>
          </p:spPr>
        </p:pic>
      </p:grpSp>
      <p:pic>
        <p:nvPicPr>
          <p:cNvPr id="230" name="Picture 229">
            <a:extLst>
              <a:ext uri="{FF2B5EF4-FFF2-40B4-BE49-F238E27FC236}">
                <a16:creationId xmlns="" xmlns:a16="http://schemas.microsoft.com/office/drawing/2014/main" id="{32F82C61-3FEF-49EC-88DC-E63EA3A0CE66}"/>
              </a:ext>
            </a:extLst>
          </p:cNvPr>
          <p:cNvPicPr>
            <a:picLocks noChangeAspect="1"/>
          </p:cNvPicPr>
          <p:nvPr/>
        </p:nvPicPr>
        <p:blipFill>
          <a:blip r:embed="rId15" cstate="print">
            <a:duotone>
              <a:schemeClr val="accent4">
                <a:shade val="45000"/>
                <a:satMod val="135000"/>
              </a:schemeClr>
              <a:prstClr val="white"/>
            </a:duotone>
          </a:blip>
          <a:stretch>
            <a:fillRect/>
          </a:stretch>
        </p:blipFill>
        <p:spPr>
          <a:xfrm>
            <a:off x="10925983" y="3316476"/>
            <a:ext cx="731823" cy="727200"/>
          </a:xfrm>
          <a:prstGeom prst="ellipse">
            <a:avLst/>
          </a:prstGeom>
        </p:spPr>
      </p:pic>
      <p:pic>
        <p:nvPicPr>
          <p:cNvPr id="2" name="Picture 1"/>
          <p:cNvPicPr>
            <a:picLocks noChangeAspect="1"/>
          </p:cNvPicPr>
          <p:nvPr/>
        </p:nvPicPr>
        <p:blipFill>
          <a:blip r:embed="rId16"/>
          <a:stretch>
            <a:fillRect/>
          </a:stretch>
        </p:blipFill>
        <p:spPr>
          <a:xfrm>
            <a:off x="68721" y="61796"/>
            <a:ext cx="3883489" cy="121930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4" name="Parallelogram 3"/>
          <p:cNvSpPr/>
          <p:nvPr/>
        </p:nvSpPr>
        <p:spPr>
          <a:xfrm>
            <a:off x="1295298" y="0"/>
            <a:ext cx="9599817" cy="6859588"/>
          </a:xfrm>
          <a:prstGeom prst="parallelogram">
            <a:avLst>
              <a:gd name="adj" fmla="val 44124"/>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a:p>
        </p:txBody>
      </p:sp>
      <p:sp>
        <p:nvSpPr>
          <p:cNvPr id="109" name="Google Shape;109;p19"/>
          <p:cNvSpPr txBox="1">
            <a:spLocks noGrp="1"/>
          </p:cNvSpPr>
          <p:nvPr>
            <p:ph type="body" idx="1"/>
          </p:nvPr>
        </p:nvSpPr>
        <p:spPr>
          <a:xfrm>
            <a:off x="3311259" y="740873"/>
            <a:ext cx="4991905" cy="5035966"/>
          </a:xfrm>
          <a:prstGeom prst="rect">
            <a:avLst/>
          </a:prstGeom>
        </p:spPr>
        <p:txBody>
          <a:bodyPr spcFirstLastPara="1" wrap="square" lIns="0" tIns="0" rIns="0" bIns="0" anchor="ctr" anchorCtr="0">
            <a:noAutofit/>
          </a:bodyPr>
          <a:lstStyle/>
          <a:p>
            <a:pPr marL="0" indent="0">
              <a:buNone/>
            </a:pPr>
            <a:r>
              <a:rPr lang="en" sz="6000" b="1" dirty="0">
                <a:solidFill>
                  <a:schemeClr val="accent1"/>
                </a:solidFill>
                <a:latin typeface="Cambria" pitchFamily="18" charset="0"/>
              </a:rPr>
              <a:t>       </a:t>
            </a:r>
            <a:r>
              <a:rPr lang="en" sz="4400" b="1" dirty="0">
                <a:solidFill>
                  <a:schemeClr val="accent1"/>
                </a:solidFill>
                <a:latin typeface="Cambria" pitchFamily="18" charset="0"/>
              </a:rPr>
              <a:t>Vision</a:t>
            </a:r>
          </a:p>
          <a:p>
            <a:pPr marL="0" indent="0">
              <a:buNone/>
            </a:pPr>
            <a:endParaRPr lang="en" dirty="0">
              <a:solidFill>
                <a:schemeClr val="accent1"/>
              </a:solidFill>
            </a:endParaRPr>
          </a:p>
          <a:p>
            <a:pPr marL="0" indent="0">
              <a:buNone/>
            </a:pPr>
            <a:r>
              <a:rPr lang="en" dirty="0">
                <a:solidFill>
                  <a:schemeClr val="accent1"/>
                </a:solidFill>
              </a:rPr>
              <a:t>“</a:t>
            </a:r>
            <a:r>
              <a:rPr lang="en-GB" dirty="0"/>
              <a:t>To be a premier school in the field of design education programmes focused to develop knowledge, use of technology with creativity and innovation to apply as a professional</a:t>
            </a:r>
            <a:r>
              <a:rPr lang="en" dirty="0">
                <a:solidFill>
                  <a:schemeClr val="accent1"/>
                </a:solidFill>
              </a:rPr>
              <a:t>”   </a:t>
            </a:r>
            <a:endParaRPr dirty="0">
              <a:solidFill>
                <a:schemeClr val="accent1"/>
              </a:solidFill>
            </a:endParaRPr>
          </a:p>
        </p:txBody>
      </p:sp>
      <p:sp>
        <p:nvSpPr>
          <p:cNvPr id="6" name="TextBox 5"/>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chemeClr val="bg1">
                    <a:lumMod val="50000"/>
                  </a:schemeClr>
                </a:solidFill>
                <a:latin typeface="Cambria" pitchFamily="18" charset="0"/>
              </a:rPr>
              <a:t> www.dypatiluniversitypune.edu.in       04</a:t>
            </a:r>
          </a:p>
        </p:txBody>
      </p:sp>
      <p:pic>
        <p:nvPicPr>
          <p:cNvPr id="2" name="Picture 1"/>
          <p:cNvPicPr>
            <a:picLocks noChangeAspect="1"/>
          </p:cNvPicPr>
          <p:nvPr/>
        </p:nvPicPr>
        <p:blipFill>
          <a:blip r:embed="rId3"/>
          <a:stretch>
            <a:fillRect/>
          </a:stretch>
        </p:blipFill>
        <p:spPr>
          <a:xfrm>
            <a:off x="74216" y="131220"/>
            <a:ext cx="3883489" cy="121930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4" name="Parallelogram 3"/>
          <p:cNvSpPr/>
          <p:nvPr/>
        </p:nvSpPr>
        <p:spPr>
          <a:xfrm>
            <a:off x="1414686" y="0"/>
            <a:ext cx="9505056" cy="6859588"/>
          </a:xfrm>
          <a:prstGeom prst="parallelogram">
            <a:avLst>
              <a:gd name="adj" fmla="val 44124"/>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a:p>
        </p:txBody>
      </p:sp>
      <p:sp>
        <p:nvSpPr>
          <p:cNvPr id="109" name="Google Shape;109;p19"/>
          <p:cNvSpPr txBox="1">
            <a:spLocks noGrp="1"/>
          </p:cNvSpPr>
          <p:nvPr>
            <p:ph type="body" idx="1"/>
          </p:nvPr>
        </p:nvSpPr>
        <p:spPr>
          <a:xfrm>
            <a:off x="3544094" y="76994"/>
            <a:ext cx="4608512" cy="6094090"/>
          </a:xfrm>
          <a:prstGeom prst="rect">
            <a:avLst/>
          </a:prstGeom>
        </p:spPr>
        <p:txBody>
          <a:bodyPr spcFirstLastPara="1" wrap="square" lIns="0" tIns="0" rIns="0" bIns="0" anchor="ctr" anchorCtr="0">
            <a:noAutofit/>
          </a:bodyPr>
          <a:lstStyle/>
          <a:p>
            <a:pPr marL="0" indent="0" algn="just">
              <a:buNone/>
            </a:pPr>
            <a:r>
              <a:rPr lang="en" sz="6700" b="1" dirty="0">
                <a:solidFill>
                  <a:schemeClr val="accent1"/>
                </a:solidFill>
                <a:latin typeface="Cambria" pitchFamily="18" charset="0"/>
              </a:rPr>
              <a:t>        </a:t>
            </a:r>
            <a:r>
              <a:rPr lang="en" sz="4400" b="1" dirty="0">
                <a:solidFill>
                  <a:schemeClr val="accent1"/>
                </a:solidFill>
                <a:latin typeface="Cambria" pitchFamily="18" charset="0"/>
              </a:rPr>
              <a:t>Mission</a:t>
            </a:r>
          </a:p>
          <a:p>
            <a:pPr marL="0" indent="0" algn="just">
              <a:buNone/>
            </a:pPr>
            <a:endParaRPr lang="en" dirty="0">
              <a:solidFill>
                <a:schemeClr val="accent1"/>
              </a:solidFill>
            </a:endParaRPr>
          </a:p>
          <a:p>
            <a:pPr lvl="0" algn="just"/>
            <a:r>
              <a:rPr lang="en-GB" sz="1800" dirty="0"/>
              <a:t>Prepares students for various careers design field </a:t>
            </a:r>
          </a:p>
          <a:p>
            <a:pPr lvl="0" algn="just"/>
            <a:endParaRPr lang="en-US" sz="1800" dirty="0"/>
          </a:p>
          <a:p>
            <a:pPr lvl="0" algn="just"/>
            <a:r>
              <a:rPr lang="en-GB" sz="1800" dirty="0"/>
              <a:t>Understand and develop designs with interdisciplinary knowledge in liberal arts, traditions and values</a:t>
            </a:r>
          </a:p>
          <a:p>
            <a:pPr lvl="0" algn="just"/>
            <a:endParaRPr lang="en-US" sz="1800" dirty="0"/>
          </a:p>
          <a:p>
            <a:pPr lvl="0" algn="just"/>
            <a:r>
              <a:rPr lang="en-GB" sz="1800" dirty="0"/>
              <a:t>Provide an inspiring, creative, collaborative, and student-centric learning environment for developing knowledge, skills and abilities for the profession, the environment, and the world at large. </a:t>
            </a:r>
            <a:r>
              <a:rPr lang="en" sz="1800" dirty="0">
                <a:solidFill>
                  <a:schemeClr val="accent1"/>
                </a:solidFill>
              </a:rPr>
              <a:t>   </a:t>
            </a:r>
            <a:endParaRPr sz="1800" dirty="0">
              <a:solidFill>
                <a:schemeClr val="accent1"/>
              </a:solidFill>
            </a:endParaRPr>
          </a:p>
        </p:txBody>
      </p:sp>
      <p:sp>
        <p:nvSpPr>
          <p:cNvPr id="5" name="TextBox 4"/>
          <p:cNvSpPr txBox="1"/>
          <p:nvPr/>
        </p:nvSpPr>
        <p:spPr>
          <a:xfrm>
            <a:off x="8670141" y="6551810"/>
            <a:ext cx="3520272" cy="307777"/>
          </a:xfrm>
          <a:prstGeom prst="rect">
            <a:avLst/>
          </a:prstGeom>
          <a:noFill/>
        </p:spPr>
        <p:txBody>
          <a:bodyPr wrap="square" rtlCol="0">
            <a:spAutoFit/>
          </a:bodyPr>
          <a:lstStyle/>
          <a:p>
            <a:pPr algn="r" fontAlgn="base"/>
            <a:r>
              <a:rPr lang="en-US" sz="1400" dirty="0">
                <a:solidFill>
                  <a:schemeClr val="bg1">
                    <a:lumMod val="50000"/>
                  </a:schemeClr>
                </a:solidFill>
                <a:latin typeface="Cambria" pitchFamily="18" charset="0"/>
              </a:rPr>
              <a:t> www.dypatiluniversitypune.edu.in       05</a:t>
            </a:r>
          </a:p>
        </p:txBody>
      </p:sp>
      <p:pic>
        <p:nvPicPr>
          <p:cNvPr id="2" name="Picture 1"/>
          <p:cNvPicPr>
            <a:picLocks noChangeAspect="1"/>
          </p:cNvPicPr>
          <p:nvPr/>
        </p:nvPicPr>
        <p:blipFill>
          <a:blip r:embed="rId4"/>
          <a:stretch>
            <a:fillRect/>
          </a:stretch>
        </p:blipFill>
        <p:spPr>
          <a:xfrm>
            <a:off x="122439" y="77788"/>
            <a:ext cx="3883489" cy="121930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20" name="TextBox 19">
            <a:extLst>
              <a:ext uri="{FF2B5EF4-FFF2-40B4-BE49-F238E27FC236}">
                <a16:creationId xmlns="" xmlns:a16="http://schemas.microsoft.com/office/drawing/2014/main" id="{EE89CEC1-DC81-41AF-A969-ED5E962DA9E8}"/>
              </a:ext>
            </a:extLst>
          </p:cNvPr>
          <p:cNvSpPr txBox="1"/>
          <p:nvPr/>
        </p:nvSpPr>
        <p:spPr>
          <a:xfrm>
            <a:off x="4092" y="1765885"/>
            <a:ext cx="6929314" cy="3164969"/>
          </a:xfrm>
          <a:prstGeom prst="rect">
            <a:avLst/>
          </a:prstGeom>
          <a:noFill/>
        </p:spPr>
        <p:txBody>
          <a:bodyPr wrap="square" rtlCol="0">
            <a:spAutoFit/>
          </a:bodyPr>
          <a:lstStyle/>
          <a:p>
            <a:pPr marL="101598">
              <a:spcBef>
                <a:spcPts val="800"/>
              </a:spcBef>
              <a:buClr>
                <a:schemeClr val="accent1"/>
              </a:buClr>
              <a:buSzPts val="2400"/>
            </a:pPr>
            <a:r>
              <a:rPr lang="en-US" sz="2400" dirty="0">
                <a:solidFill>
                  <a:schemeClr val="bg1"/>
                </a:solidFill>
                <a:latin typeface="News Cycle"/>
                <a:ea typeface="News Cycle"/>
                <a:cs typeface="News Cycle"/>
                <a:sym typeface="News Cycle"/>
              </a:rPr>
              <a:t>Bachelor of Design </a:t>
            </a:r>
            <a:endParaRPr lang="en-US" sz="2400" dirty="0" smtClean="0">
              <a:solidFill>
                <a:schemeClr val="bg1"/>
              </a:solidFill>
              <a:latin typeface="News Cycle"/>
              <a:ea typeface="News Cycle"/>
              <a:cs typeface="News Cycle"/>
              <a:sym typeface="News Cycle"/>
            </a:endParaRPr>
          </a:p>
          <a:p>
            <a:pPr marL="101598">
              <a:spcBef>
                <a:spcPts val="800"/>
              </a:spcBef>
              <a:buClr>
                <a:schemeClr val="accent1"/>
              </a:buClr>
              <a:buSzPts val="2400"/>
            </a:pPr>
            <a:r>
              <a:rPr lang="en-US" sz="2400" dirty="0" smtClean="0">
                <a:solidFill>
                  <a:schemeClr val="bg1"/>
                </a:solidFill>
                <a:latin typeface="News Cycle"/>
                <a:ea typeface="News Cycle"/>
                <a:cs typeface="News Cycle"/>
                <a:sym typeface="News Cycle"/>
              </a:rPr>
              <a:t>B. </a:t>
            </a:r>
            <a:r>
              <a:rPr lang="en-US" sz="2400" dirty="0">
                <a:solidFill>
                  <a:schemeClr val="bg1"/>
                </a:solidFill>
                <a:latin typeface="News Cycle"/>
                <a:ea typeface="News Cycle"/>
                <a:cs typeface="News Cycle"/>
                <a:sym typeface="News Cycle"/>
              </a:rPr>
              <a:t>Des</a:t>
            </a:r>
            <a:r>
              <a:rPr lang="en-US" sz="2400" dirty="0" smtClean="0">
                <a:solidFill>
                  <a:schemeClr val="bg1"/>
                </a:solidFill>
                <a:latin typeface="News Cycle"/>
                <a:ea typeface="News Cycle"/>
                <a:cs typeface="News Cycle"/>
                <a:sym typeface="News Cycle"/>
              </a:rPr>
              <a:t>.</a:t>
            </a:r>
            <a:endParaRPr lang="en-US" sz="1800" dirty="0" smtClean="0">
              <a:solidFill>
                <a:schemeClr val="bg1"/>
              </a:solidFill>
              <a:latin typeface="News Cycle"/>
              <a:ea typeface="News Cycle"/>
              <a:cs typeface="News Cycle"/>
              <a:sym typeface="News Cycle"/>
            </a:endParaRPr>
          </a:p>
          <a:p>
            <a:pPr marL="101598">
              <a:spcBef>
                <a:spcPts val="800"/>
              </a:spcBef>
              <a:buClr>
                <a:schemeClr val="accent1"/>
              </a:buClr>
              <a:buSzPts val="2400"/>
            </a:pPr>
            <a:r>
              <a:rPr lang="en-US" sz="2400" dirty="0" smtClean="0">
                <a:solidFill>
                  <a:schemeClr val="bg1"/>
                </a:solidFill>
                <a:latin typeface="News Cycle"/>
                <a:ea typeface="News Cycle"/>
                <a:cs typeface="News Cycle"/>
                <a:sym typeface="News Cycle"/>
              </a:rPr>
              <a:t>Intake </a:t>
            </a:r>
            <a:r>
              <a:rPr lang="en-US" sz="2400" dirty="0">
                <a:solidFill>
                  <a:schemeClr val="bg1"/>
                </a:solidFill>
                <a:latin typeface="News Cycle"/>
                <a:ea typeface="News Cycle"/>
                <a:cs typeface="News Cycle"/>
                <a:sym typeface="News Cycle"/>
              </a:rPr>
              <a:t>60</a:t>
            </a:r>
          </a:p>
          <a:p>
            <a:pPr marL="101598">
              <a:spcBef>
                <a:spcPts val="800"/>
              </a:spcBef>
              <a:buClr>
                <a:schemeClr val="accent1"/>
              </a:buClr>
              <a:buSzPts val="2400"/>
            </a:pPr>
            <a:endParaRPr lang="en-US" sz="1800" b="1" dirty="0" smtClean="0">
              <a:solidFill>
                <a:schemeClr val="bg1"/>
              </a:solidFill>
              <a:latin typeface="News Cycle"/>
              <a:ea typeface="News Cycle"/>
              <a:cs typeface="News Cycle"/>
              <a:sym typeface="News Cycle"/>
            </a:endParaRPr>
          </a:p>
          <a:p>
            <a:pPr marL="101598">
              <a:spcBef>
                <a:spcPts val="800"/>
              </a:spcBef>
              <a:buClr>
                <a:schemeClr val="accent1"/>
              </a:buClr>
              <a:buSzPts val="2400"/>
            </a:pPr>
            <a:endParaRPr lang="en-US" sz="500" b="1" dirty="0">
              <a:solidFill>
                <a:schemeClr val="bg1"/>
              </a:solidFill>
              <a:latin typeface="News Cycle"/>
              <a:ea typeface="News Cycle"/>
              <a:cs typeface="News Cycle"/>
              <a:sym typeface="News Cycle"/>
            </a:endParaRPr>
          </a:p>
          <a:p>
            <a:pPr marL="101598">
              <a:spcBef>
                <a:spcPts val="800"/>
              </a:spcBef>
              <a:buClr>
                <a:schemeClr val="accent1"/>
              </a:buClr>
              <a:buSzPts val="2400"/>
            </a:pPr>
            <a:r>
              <a:rPr lang="en-US" sz="2000" b="1" dirty="0">
                <a:solidFill>
                  <a:schemeClr val="bg1"/>
                </a:solidFill>
                <a:latin typeface="News Cycle"/>
                <a:ea typeface="News Cycle"/>
                <a:cs typeface="News Cycle"/>
                <a:sym typeface="News Cycle"/>
              </a:rPr>
              <a:t>Product Design </a:t>
            </a:r>
            <a:r>
              <a:rPr lang="en-US" sz="2000" b="1" dirty="0" smtClean="0">
                <a:solidFill>
                  <a:schemeClr val="bg1"/>
                </a:solidFill>
                <a:latin typeface="News Cycle"/>
                <a:ea typeface="News Cycle"/>
                <a:cs typeface="News Cycle"/>
                <a:sym typeface="News Cycle"/>
              </a:rPr>
              <a:t>  </a:t>
            </a:r>
            <a:r>
              <a:rPr lang="en-US" sz="2000" b="1" dirty="0" smtClean="0">
                <a:solidFill>
                  <a:schemeClr val="bg1"/>
                </a:solidFill>
                <a:latin typeface="News Cycle"/>
                <a:ea typeface="News Cycle"/>
                <a:cs typeface="News Cycle"/>
                <a:sym typeface="News Cycle"/>
              </a:rPr>
              <a:t>Communication	 </a:t>
            </a:r>
            <a:r>
              <a:rPr lang="en-US" sz="2000" b="1" dirty="0" smtClean="0">
                <a:solidFill>
                  <a:schemeClr val="bg1"/>
                </a:solidFill>
                <a:latin typeface="News Cycle"/>
                <a:ea typeface="News Cycle"/>
                <a:cs typeface="News Cycle"/>
                <a:sym typeface="News Cycle"/>
              </a:rPr>
              <a:t>Interior Space </a:t>
            </a:r>
            <a:r>
              <a:rPr lang="en-US" sz="2000" b="1" dirty="0" smtClean="0">
                <a:solidFill>
                  <a:schemeClr val="bg1"/>
                </a:solidFill>
                <a:latin typeface="News Cycle"/>
                <a:ea typeface="News Cycle"/>
                <a:cs typeface="News Cycle"/>
                <a:sym typeface="News Cycle"/>
              </a:rPr>
              <a:t>&amp; </a:t>
            </a:r>
          </a:p>
          <a:p>
            <a:pPr marL="101598">
              <a:spcBef>
                <a:spcPts val="800"/>
              </a:spcBef>
              <a:buClr>
                <a:schemeClr val="accent1"/>
              </a:buClr>
              <a:buSzPts val="2400"/>
            </a:pPr>
            <a:r>
              <a:rPr lang="en-US" sz="2000" b="1" dirty="0" smtClean="0">
                <a:solidFill>
                  <a:schemeClr val="bg1"/>
                </a:solidFill>
                <a:latin typeface="News Cycle"/>
                <a:ea typeface="News Cycle"/>
                <a:cs typeface="News Cycle"/>
                <a:sym typeface="News Cycle"/>
              </a:rPr>
              <a:t>		   </a:t>
            </a:r>
            <a:r>
              <a:rPr lang="en-US" sz="2000" b="1" dirty="0" smtClean="0">
                <a:solidFill>
                  <a:schemeClr val="bg1"/>
                </a:solidFill>
                <a:latin typeface="News Cycle"/>
                <a:ea typeface="News Cycle"/>
                <a:cs typeface="News Cycle"/>
                <a:sym typeface="News Cycle"/>
              </a:rPr>
              <a:t>   </a:t>
            </a:r>
            <a:r>
              <a:rPr lang="en-US" sz="2000" b="1" dirty="0" smtClean="0">
                <a:solidFill>
                  <a:schemeClr val="bg1"/>
                </a:solidFill>
                <a:latin typeface="News Cycle"/>
                <a:ea typeface="News Cycle"/>
                <a:cs typeface="News Cycle"/>
                <a:sym typeface="News Cycle"/>
              </a:rPr>
              <a:t>&amp; Media Design       Furniture Design</a:t>
            </a:r>
            <a:endParaRPr lang="en-US" sz="2000" b="1" dirty="0">
              <a:solidFill>
                <a:schemeClr val="bg1"/>
              </a:solidFill>
              <a:latin typeface="News Cycle"/>
              <a:ea typeface="News Cycle"/>
              <a:cs typeface="News Cycle"/>
              <a:sym typeface="News Cycle"/>
            </a:endParaRPr>
          </a:p>
          <a:p>
            <a:pPr marL="101598">
              <a:spcBef>
                <a:spcPts val="800"/>
              </a:spcBef>
              <a:buClr>
                <a:schemeClr val="accent1"/>
              </a:buClr>
              <a:buSzPts val="2400"/>
            </a:pPr>
            <a:r>
              <a:rPr lang="en-US" sz="1800" b="1" dirty="0">
                <a:solidFill>
                  <a:schemeClr val="bg1"/>
                </a:solidFill>
                <a:latin typeface="News Cycle"/>
                <a:ea typeface="News Cycle"/>
                <a:cs typeface="News Cycle"/>
                <a:sym typeface="News Cycle"/>
              </a:rPr>
              <a:t>(</a:t>
            </a:r>
            <a:r>
              <a:rPr lang="en-US" sz="1800" dirty="0">
                <a:solidFill>
                  <a:schemeClr val="bg1"/>
                </a:solidFill>
                <a:latin typeface="News Cycle"/>
                <a:ea typeface="News Cycle"/>
                <a:cs typeface="News Cycle"/>
                <a:sym typeface="News Cycle"/>
              </a:rPr>
              <a:t>Intake  20)                   </a:t>
            </a:r>
            <a:r>
              <a:rPr lang="en-US" sz="1800" b="1" dirty="0">
                <a:solidFill>
                  <a:schemeClr val="bg1"/>
                </a:solidFill>
                <a:latin typeface="News Cycle"/>
                <a:ea typeface="News Cycle"/>
                <a:cs typeface="News Cycle"/>
                <a:sym typeface="News Cycle"/>
              </a:rPr>
              <a:t>(</a:t>
            </a:r>
            <a:r>
              <a:rPr lang="en-US" sz="1800" dirty="0">
                <a:solidFill>
                  <a:schemeClr val="bg1"/>
                </a:solidFill>
                <a:latin typeface="News Cycle"/>
                <a:ea typeface="News Cycle"/>
                <a:cs typeface="News Cycle"/>
                <a:sym typeface="News Cycle"/>
              </a:rPr>
              <a:t>Intake 20)                   </a:t>
            </a:r>
            <a:r>
              <a:rPr lang="en-US" sz="1800" b="1" dirty="0">
                <a:solidFill>
                  <a:schemeClr val="bg1"/>
                </a:solidFill>
                <a:latin typeface="News Cycle"/>
                <a:ea typeface="News Cycle"/>
                <a:cs typeface="News Cycle"/>
                <a:sym typeface="News Cycle"/>
              </a:rPr>
              <a:t>(</a:t>
            </a:r>
            <a:r>
              <a:rPr lang="en-US" sz="1800" dirty="0">
                <a:solidFill>
                  <a:schemeClr val="bg1"/>
                </a:solidFill>
                <a:latin typeface="News Cycle"/>
                <a:ea typeface="News Cycle"/>
                <a:cs typeface="News Cycle"/>
                <a:sym typeface="News Cycle"/>
              </a:rPr>
              <a:t>Intake 20</a:t>
            </a:r>
            <a:r>
              <a:rPr lang="en-US" sz="1800" dirty="0" smtClean="0">
                <a:solidFill>
                  <a:schemeClr val="bg1"/>
                </a:solidFill>
                <a:latin typeface="News Cycle"/>
                <a:ea typeface="News Cycle"/>
                <a:cs typeface="News Cycle"/>
                <a:sym typeface="News Cycle"/>
              </a:rPr>
              <a:t>)</a:t>
            </a:r>
            <a:endParaRPr lang="en-US" sz="1800" dirty="0">
              <a:solidFill>
                <a:schemeClr val="bg1"/>
              </a:solidFill>
              <a:latin typeface="News Cycle"/>
              <a:ea typeface="News Cycle"/>
              <a:cs typeface="News Cycle"/>
              <a:sym typeface="News Cycle"/>
            </a:endParaRPr>
          </a:p>
        </p:txBody>
      </p:sp>
      <p:sp>
        <p:nvSpPr>
          <p:cNvPr id="22" name="TextBox 21"/>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chemeClr val="bg1">
                    <a:lumMod val="50000"/>
                  </a:schemeClr>
                </a:solidFill>
                <a:latin typeface="Cambria" pitchFamily="18" charset="0"/>
              </a:rPr>
              <a:t> www.dypatiluniversitypune.edu.in       06</a:t>
            </a:r>
          </a:p>
        </p:txBody>
      </p:sp>
      <p:cxnSp>
        <p:nvCxnSpPr>
          <p:cNvPr id="3" name="Straight Connector 2"/>
          <p:cNvCxnSpPr/>
          <p:nvPr/>
        </p:nvCxnSpPr>
        <p:spPr>
          <a:xfrm>
            <a:off x="2209006" y="3609622"/>
            <a:ext cx="0" cy="117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D830B519-5473-4F88-83E2-2351F8E18B67}"/>
              </a:ext>
            </a:extLst>
          </p:cNvPr>
          <p:cNvCxnSpPr>
            <a:cxnSpLocks/>
          </p:cNvCxnSpPr>
          <p:nvPr/>
        </p:nvCxnSpPr>
        <p:spPr>
          <a:xfrm>
            <a:off x="4495006" y="3609622"/>
            <a:ext cx="0" cy="1170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97439" y="36487"/>
            <a:ext cx="3883489" cy="121930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17" name="Rectangle 16"/>
          <p:cNvSpPr/>
          <p:nvPr/>
        </p:nvSpPr>
        <p:spPr>
          <a:xfrm>
            <a:off x="69855" y="43367"/>
            <a:ext cx="12190413" cy="6859588"/>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IN"/>
          </a:p>
        </p:txBody>
      </p:sp>
      <p:sp>
        <p:nvSpPr>
          <p:cNvPr id="27" name="Rectangle 26">
            <a:extLst>
              <a:ext uri="{FF2B5EF4-FFF2-40B4-BE49-F238E27FC236}">
                <a16:creationId xmlns="" xmlns:a16="http://schemas.microsoft.com/office/drawing/2014/main" id="{1DF2780F-C7A3-4ADD-9249-0A984F0D70BA}"/>
              </a:ext>
            </a:extLst>
          </p:cNvPr>
          <p:cNvSpPr/>
          <p:nvPr/>
        </p:nvSpPr>
        <p:spPr>
          <a:xfrm>
            <a:off x="5015086" y="405458"/>
            <a:ext cx="6440315" cy="800215"/>
          </a:xfrm>
          <a:prstGeom prst="rect">
            <a:avLst/>
          </a:prstGeom>
        </p:spPr>
        <p:txBody>
          <a:bodyPr wrap="square" lIns="121917" tIns="60958" rIns="121917" bIns="60958" anchor="t">
            <a:spAutoFit/>
          </a:bodyPr>
          <a:lstStyle/>
          <a:p>
            <a:pPr algn="r"/>
            <a:r>
              <a:rPr lang="en-IN" sz="4400" dirty="0">
                <a:solidFill>
                  <a:schemeClr val="bg1"/>
                </a:solidFill>
                <a:latin typeface="Cambria" pitchFamily="18" charset="0"/>
                <a:cs typeface="Calibri" pitchFamily="34" charset="0"/>
              </a:rPr>
              <a:t>The Academic Leaders</a:t>
            </a:r>
          </a:p>
        </p:txBody>
      </p:sp>
      <p:sp>
        <p:nvSpPr>
          <p:cNvPr id="29" name="Rectangle 28"/>
          <p:cNvSpPr/>
          <p:nvPr/>
        </p:nvSpPr>
        <p:spPr>
          <a:xfrm>
            <a:off x="4943078" y="1629594"/>
            <a:ext cx="7247335" cy="45719"/>
          </a:xfrm>
          <a:prstGeom prst="rect">
            <a:avLst/>
          </a:prstGeom>
          <a:solidFill>
            <a:srgbClr val="9FE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Parallelogram 29"/>
          <p:cNvSpPr/>
          <p:nvPr/>
        </p:nvSpPr>
        <p:spPr>
          <a:xfrm>
            <a:off x="0" y="31484"/>
            <a:ext cx="5184576" cy="6859588"/>
          </a:xfrm>
          <a:prstGeom prst="parallelogram">
            <a:avLst/>
          </a:prstGeom>
          <a:solidFill>
            <a:srgbClr val="9FEC23">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 xmlns:a16="http://schemas.microsoft.com/office/drawing/2014/main" id="{F28766A6-5884-471E-8E89-20DDE8A55691}"/>
              </a:ext>
            </a:extLst>
          </p:cNvPr>
          <p:cNvSpPr/>
          <p:nvPr/>
        </p:nvSpPr>
        <p:spPr>
          <a:xfrm>
            <a:off x="910630" y="5399104"/>
            <a:ext cx="3008376" cy="1107996"/>
          </a:xfrm>
          <a:prstGeom prst="rect">
            <a:avLst/>
          </a:prstGeom>
        </p:spPr>
        <p:txBody>
          <a:bodyPr>
            <a:spAutoFit/>
          </a:bodyPr>
          <a:lstStyle/>
          <a:p>
            <a:pPr algn="ctr"/>
            <a:r>
              <a:rPr lang="en-US" altLang="ko-KR" sz="2000" b="1" dirty="0">
                <a:latin typeface="Cambria" pitchFamily="18" charset="0"/>
                <a:cs typeface="Arial" pitchFamily="34" charset="0"/>
              </a:rPr>
              <a:t>Prof. </a:t>
            </a:r>
            <a:r>
              <a:rPr lang="en-US" altLang="ko-KR" sz="2000" b="1" dirty="0" smtClean="0">
                <a:latin typeface="Cambria" pitchFamily="18" charset="0"/>
                <a:cs typeface="Arial" pitchFamily="34" charset="0"/>
              </a:rPr>
              <a:t> Omkar Samudra</a:t>
            </a:r>
            <a:endParaRPr lang="en-US" altLang="ko-KR" sz="2000" b="1" dirty="0">
              <a:latin typeface="Cambria" pitchFamily="18" charset="0"/>
              <a:cs typeface="Arial" pitchFamily="34" charset="0"/>
            </a:endParaRPr>
          </a:p>
          <a:p>
            <a:pPr algn="ctr"/>
            <a:endParaRPr lang="en-US" altLang="ko-KR" sz="1000" b="1" dirty="0">
              <a:latin typeface="Cambria" pitchFamily="18" charset="0"/>
              <a:cs typeface="Arial" pitchFamily="34" charset="0"/>
            </a:endParaRPr>
          </a:p>
          <a:p>
            <a:pPr algn="ctr"/>
            <a:r>
              <a:rPr lang="en-US" altLang="ko-KR" sz="1800" b="1" dirty="0">
                <a:latin typeface="Cambria" pitchFamily="18" charset="0"/>
                <a:cs typeface="Arial" pitchFamily="34" charset="0"/>
              </a:rPr>
              <a:t>Principal</a:t>
            </a:r>
          </a:p>
          <a:p>
            <a:pPr algn="ctr"/>
            <a:r>
              <a:rPr lang="en-US" altLang="ko-KR" sz="1800" b="1" dirty="0">
                <a:latin typeface="Cambria" pitchFamily="18" charset="0"/>
                <a:cs typeface="Arial" pitchFamily="34" charset="0"/>
              </a:rPr>
              <a:t>School of </a:t>
            </a:r>
            <a:r>
              <a:rPr lang="en-US" altLang="ko-KR" sz="1800" b="1" dirty="0" smtClean="0">
                <a:latin typeface="Cambria" pitchFamily="18" charset="0"/>
                <a:cs typeface="Arial" pitchFamily="34" charset="0"/>
              </a:rPr>
              <a:t>Design</a:t>
            </a:r>
            <a:endParaRPr lang="en-US" altLang="ko-KR" sz="1800" b="1" dirty="0">
              <a:latin typeface="Cambria" pitchFamily="18" charset="0"/>
              <a:cs typeface="Arial" pitchFamily="34" charset="0"/>
            </a:endParaRPr>
          </a:p>
        </p:txBody>
      </p:sp>
      <p:sp>
        <p:nvSpPr>
          <p:cNvPr id="18" name="Rectangle 1"/>
          <p:cNvSpPr>
            <a:spLocks noChangeArrowheads="1"/>
          </p:cNvSpPr>
          <p:nvPr/>
        </p:nvSpPr>
        <p:spPr bwMode="auto">
          <a:xfrm>
            <a:off x="4963066" y="4936760"/>
            <a:ext cx="2156360" cy="6924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dirty="0">
                <a:solidFill>
                  <a:schemeClr val="tx2"/>
                </a:solidFill>
                <a:latin typeface="Cambria" pitchFamily="18" charset="0"/>
                <a:ea typeface="Calibri" pitchFamily="34" charset="0"/>
                <a:cs typeface="Helvetica" pitchFamily="34" charset="0"/>
              </a:rPr>
              <a:t>Ar.</a:t>
            </a:r>
            <a:r>
              <a:rPr kumimoji="0" lang="en-GB" sz="1600" i="0" u="none" strike="noStrike" cap="none" normalizeH="0" baseline="0" dirty="0">
                <a:ln>
                  <a:noFill/>
                </a:ln>
                <a:solidFill>
                  <a:schemeClr val="tx2"/>
                </a:solidFill>
                <a:effectLst/>
                <a:latin typeface="Cambria" pitchFamily="18" charset="0"/>
                <a:ea typeface="Calibri" pitchFamily="34" charset="0"/>
                <a:cs typeface="Helvetica" pitchFamily="34" charset="0"/>
              </a:rPr>
              <a:t> </a:t>
            </a:r>
            <a:r>
              <a:rPr kumimoji="0" lang="en-GB" sz="1600" i="0" u="none" strike="noStrike" cap="none" normalizeH="0" baseline="0" dirty="0" err="1" smtClean="0">
                <a:ln>
                  <a:noFill/>
                </a:ln>
                <a:solidFill>
                  <a:schemeClr val="tx2"/>
                </a:solidFill>
                <a:effectLst/>
                <a:latin typeface="Cambria" pitchFamily="18" charset="0"/>
                <a:ea typeface="Calibri" pitchFamily="34" charset="0"/>
                <a:cs typeface="Helvetica" pitchFamily="34" charset="0"/>
              </a:rPr>
              <a:t>Swaminath</a:t>
            </a:r>
            <a:r>
              <a:rPr kumimoji="0" lang="en-GB" sz="1600" i="0" u="none" strike="noStrike" cap="none" normalizeH="0" baseline="0" dirty="0" smtClean="0">
                <a:ln>
                  <a:noFill/>
                </a:ln>
                <a:solidFill>
                  <a:schemeClr val="tx2"/>
                </a:solidFill>
                <a:effectLst/>
                <a:latin typeface="Cambria" pitchFamily="18" charset="0"/>
                <a:ea typeface="Calibri" pitchFamily="34" charset="0"/>
                <a:cs typeface="Helvetica" pitchFamily="34" charset="0"/>
              </a:rPr>
              <a:t> </a:t>
            </a:r>
            <a:r>
              <a:rPr kumimoji="0" lang="en-GB" sz="1600" i="0" u="none" strike="noStrike" cap="none" normalizeH="0" baseline="0" dirty="0" err="1" smtClean="0">
                <a:ln>
                  <a:noFill/>
                </a:ln>
                <a:solidFill>
                  <a:schemeClr val="tx2"/>
                </a:solidFill>
                <a:effectLst/>
                <a:latin typeface="Cambria" pitchFamily="18" charset="0"/>
                <a:ea typeface="Calibri" pitchFamily="34" charset="0"/>
                <a:cs typeface="Helvetica" pitchFamily="34" charset="0"/>
              </a:rPr>
              <a:t>Swamy</a:t>
            </a:r>
            <a:endParaRPr kumimoji="0" lang="en-GB" sz="1600" i="0" u="none" strike="noStrike" cap="none" normalizeH="0" baseline="0" dirty="0">
              <a:ln>
                <a:noFill/>
              </a:ln>
              <a:solidFill>
                <a:schemeClr val="tx2"/>
              </a:solidFill>
              <a:effectLst/>
              <a:latin typeface="Cambria" pitchFamily="18" charset="0"/>
              <a:ea typeface="Calibri" pitchFamily="34" charset="0"/>
              <a:cs typeface="Helvetic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500" i="0" u="none" strike="noStrike" cap="none" normalizeH="0" baseline="0" dirty="0">
              <a:ln>
                <a:noFill/>
              </a:ln>
              <a:solidFill>
                <a:schemeClr val="tx2"/>
              </a:solidFill>
              <a:effectLst/>
              <a:latin typeface="Cambria" pitchFamily="18" charset="0"/>
              <a:ea typeface="Calibri" pitchFamily="34" charset="0"/>
              <a:cs typeface="Helvetic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GB" sz="1800" dirty="0" smtClean="0">
                <a:solidFill>
                  <a:schemeClr val="tx2"/>
                </a:solidFill>
                <a:latin typeface="Cambria" pitchFamily="18" charset="0"/>
                <a:cs typeface="Arial" pitchFamily="34" charset="0"/>
              </a:rPr>
              <a:t>HOD</a:t>
            </a:r>
            <a:endParaRPr kumimoji="0" lang="en-GB" sz="1800" i="0" u="none" strike="noStrike" cap="none" normalizeH="0" baseline="0" dirty="0">
              <a:ln>
                <a:noFill/>
              </a:ln>
              <a:solidFill>
                <a:schemeClr val="tx2"/>
              </a:solidFill>
              <a:effectLst/>
              <a:latin typeface="Cambria" pitchFamily="18" charset="0"/>
              <a:cs typeface="Arial" pitchFamily="34" charset="0"/>
            </a:endParaRPr>
          </a:p>
        </p:txBody>
      </p:sp>
      <p:sp>
        <p:nvSpPr>
          <p:cNvPr id="20" name="Rectangle 1"/>
          <p:cNvSpPr>
            <a:spLocks noChangeArrowheads="1"/>
          </p:cNvSpPr>
          <p:nvPr/>
        </p:nvSpPr>
        <p:spPr bwMode="auto">
          <a:xfrm>
            <a:off x="9629553" y="4873670"/>
            <a:ext cx="2089033" cy="6924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dirty="0">
                <a:solidFill>
                  <a:schemeClr val="tx2"/>
                </a:solidFill>
                <a:latin typeface="Cambria" pitchFamily="18" charset="0"/>
                <a:ea typeface="Calibri" pitchFamily="34" charset="0"/>
                <a:cs typeface="Helvetica" pitchFamily="34" charset="0"/>
              </a:rPr>
              <a:t>Ar.</a:t>
            </a:r>
            <a:r>
              <a:rPr kumimoji="0" lang="en-GB" sz="1600" i="0" u="none" strike="noStrike" cap="none" normalizeH="0" baseline="0" dirty="0">
                <a:ln>
                  <a:noFill/>
                </a:ln>
                <a:solidFill>
                  <a:schemeClr val="tx2"/>
                </a:solidFill>
                <a:effectLst/>
                <a:latin typeface="Cambria" pitchFamily="18" charset="0"/>
                <a:ea typeface="Calibri" pitchFamily="34" charset="0"/>
                <a:cs typeface="Helvetica" pitchFamily="34" charset="0"/>
              </a:rPr>
              <a:t> </a:t>
            </a:r>
            <a:r>
              <a:rPr kumimoji="0" lang="en-GB" sz="1600" i="0" u="none" strike="noStrike" cap="none" normalizeH="0" baseline="0" dirty="0" err="1">
                <a:ln>
                  <a:noFill/>
                </a:ln>
                <a:solidFill>
                  <a:schemeClr val="tx2"/>
                </a:solidFill>
                <a:effectLst/>
                <a:latin typeface="Cambria" pitchFamily="18" charset="0"/>
                <a:ea typeface="Calibri" pitchFamily="34" charset="0"/>
                <a:cs typeface="Helvetica" pitchFamily="34" charset="0"/>
              </a:rPr>
              <a:t>Sayli</a:t>
            </a:r>
            <a:r>
              <a:rPr kumimoji="0" lang="en-GB" sz="1600" i="0" u="none" strike="noStrike" cap="none" normalizeH="0" baseline="0" dirty="0">
                <a:ln>
                  <a:noFill/>
                </a:ln>
                <a:solidFill>
                  <a:schemeClr val="tx2"/>
                </a:solidFill>
                <a:effectLst/>
                <a:latin typeface="Cambria" pitchFamily="18" charset="0"/>
                <a:ea typeface="Calibri" pitchFamily="34" charset="0"/>
                <a:cs typeface="Helvetica" pitchFamily="34" charset="0"/>
              </a:rPr>
              <a:t> </a:t>
            </a:r>
            <a:r>
              <a:rPr kumimoji="0" lang="en-GB" sz="1600" i="0" u="none" strike="noStrike" cap="none" normalizeH="0" baseline="0" dirty="0" err="1">
                <a:ln>
                  <a:noFill/>
                </a:ln>
                <a:solidFill>
                  <a:schemeClr val="tx2"/>
                </a:solidFill>
                <a:effectLst/>
                <a:latin typeface="Cambria" pitchFamily="18" charset="0"/>
                <a:ea typeface="Calibri" pitchFamily="34" charset="0"/>
                <a:cs typeface="Helvetica" pitchFamily="34" charset="0"/>
              </a:rPr>
              <a:t>Pawar</a:t>
            </a:r>
            <a:endParaRPr kumimoji="0" lang="en-GB" sz="1600" i="0" u="none" strike="noStrike" cap="none" normalizeH="0" baseline="0" dirty="0">
              <a:ln>
                <a:noFill/>
              </a:ln>
              <a:solidFill>
                <a:schemeClr val="tx2"/>
              </a:solidFill>
              <a:effectLst/>
              <a:latin typeface="Cambria" pitchFamily="18" charset="0"/>
              <a:ea typeface="Calibri" pitchFamily="34" charset="0"/>
              <a:cs typeface="Helvetic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500" i="0" u="none" strike="noStrike" cap="none" normalizeH="0" baseline="0" dirty="0">
              <a:ln>
                <a:noFill/>
              </a:ln>
              <a:solidFill>
                <a:schemeClr val="tx2"/>
              </a:solidFill>
              <a:effectLst/>
              <a:latin typeface="Cambria" pitchFamily="18" charset="0"/>
              <a:ea typeface="Calibri" pitchFamily="34" charset="0"/>
              <a:cs typeface="Helvetic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GB" sz="1800" dirty="0">
                <a:solidFill>
                  <a:schemeClr val="tx2"/>
                </a:solidFill>
                <a:latin typeface="Cambria" pitchFamily="18" charset="0"/>
                <a:cs typeface="Arial" pitchFamily="34" charset="0"/>
              </a:rPr>
              <a:t>Assistant Professor</a:t>
            </a:r>
            <a:endParaRPr kumimoji="0" lang="en-GB" sz="1800" i="0" u="none" strike="noStrike" cap="none" normalizeH="0" baseline="0" dirty="0">
              <a:ln>
                <a:noFill/>
              </a:ln>
              <a:solidFill>
                <a:schemeClr val="tx2"/>
              </a:solidFill>
              <a:effectLst/>
              <a:latin typeface="Cambria" pitchFamily="18" charset="0"/>
              <a:cs typeface="Arial" pitchFamily="34" charset="0"/>
            </a:endParaRPr>
          </a:p>
        </p:txBody>
      </p:sp>
      <p:sp>
        <p:nvSpPr>
          <p:cNvPr id="21" name="TextBox 20"/>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rgbClr val="9FEC23"/>
                </a:solidFill>
                <a:latin typeface="Cambria" pitchFamily="18" charset="0"/>
              </a:rPr>
              <a:t> www.dypatiluniversitypune.edu.in       07</a:t>
            </a:r>
          </a:p>
        </p:txBody>
      </p:sp>
      <p:sp>
        <p:nvSpPr>
          <p:cNvPr id="2" name="AutoShape 2" descr="http://13.127.218.203/dypu/images/emp_photos/190x190x48.jpg.pagespeed.ic.oSkZj7zpEm.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2782" y="2286794"/>
            <a:ext cx="2189824" cy="2514599"/>
          </a:xfrm>
          <a:prstGeom prst="rect">
            <a:avLst/>
          </a:prstGeom>
          <a:ln w="127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6" name="Rectangle 1">
            <a:extLst>
              <a:ext uri="{FF2B5EF4-FFF2-40B4-BE49-F238E27FC236}">
                <a16:creationId xmlns="" xmlns:a16="http://schemas.microsoft.com/office/drawing/2014/main" id="{FA1A5302-7A77-4FEC-A9F6-3EBFE8162D8E}"/>
              </a:ext>
            </a:extLst>
          </p:cNvPr>
          <p:cNvSpPr>
            <a:spLocks noChangeArrowheads="1"/>
          </p:cNvSpPr>
          <p:nvPr/>
        </p:nvSpPr>
        <p:spPr bwMode="auto">
          <a:xfrm>
            <a:off x="7515593" y="4936760"/>
            <a:ext cx="1697901" cy="6924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600" dirty="0" smtClean="0">
                <a:solidFill>
                  <a:schemeClr val="tx2"/>
                </a:solidFill>
                <a:latin typeface="Cambria" pitchFamily="18" charset="0"/>
                <a:ea typeface="Calibri" pitchFamily="34" charset="0"/>
                <a:cs typeface="Helvetica" pitchFamily="34" charset="0"/>
              </a:rPr>
              <a:t>Ar. </a:t>
            </a:r>
            <a:r>
              <a:rPr lang="en-GB" sz="1600" dirty="0" err="1" smtClean="0">
                <a:solidFill>
                  <a:schemeClr val="tx2"/>
                </a:solidFill>
                <a:latin typeface="Cambria" pitchFamily="18" charset="0"/>
                <a:ea typeface="Calibri" pitchFamily="34" charset="0"/>
                <a:cs typeface="Helvetica" pitchFamily="34" charset="0"/>
              </a:rPr>
              <a:t>Rahul</a:t>
            </a:r>
            <a:r>
              <a:rPr lang="en-GB" sz="1600" dirty="0" smtClean="0">
                <a:solidFill>
                  <a:schemeClr val="tx2"/>
                </a:solidFill>
                <a:latin typeface="Cambria" pitchFamily="18" charset="0"/>
                <a:ea typeface="Calibri" pitchFamily="34" charset="0"/>
                <a:cs typeface="Helvetica" pitchFamily="34" charset="0"/>
              </a:rPr>
              <a:t> </a:t>
            </a:r>
            <a:r>
              <a:rPr lang="en-GB" sz="1600" dirty="0" err="1" smtClean="0">
                <a:solidFill>
                  <a:schemeClr val="tx2"/>
                </a:solidFill>
                <a:latin typeface="Cambria" pitchFamily="18" charset="0"/>
                <a:ea typeface="Calibri" pitchFamily="34" charset="0"/>
                <a:cs typeface="Helvetica" pitchFamily="34" charset="0"/>
              </a:rPr>
              <a:t>Telgote</a:t>
            </a:r>
            <a:endParaRPr kumimoji="0" lang="en-GB" sz="1600" i="0" u="none" strike="noStrike" cap="none" normalizeH="0" baseline="0" dirty="0">
              <a:ln>
                <a:noFill/>
              </a:ln>
              <a:solidFill>
                <a:schemeClr val="tx2"/>
              </a:solidFill>
              <a:effectLst/>
              <a:latin typeface="Cambria" pitchFamily="18" charset="0"/>
              <a:ea typeface="Calibri" pitchFamily="34" charset="0"/>
              <a:cs typeface="Helvetic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500" i="0" u="none" strike="noStrike" cap="none" normalizeH="0" baseline="0" dirty="0">
              <a:ln>
                <a:noFill/>
              </a:ln>
              <a:solidFill>
                <a:schemeClr val="tx2"/>
              </a:solidFill>
              <a:effectLst/>
              <a:latin typeface="Cambria" pitchFamily="18" charset="0"/>
              <a:ea typeface="Calibri" pitchFamily="34" charset="0"/>
              <a:cs typeface="Helvetic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GB" sz="1800" dirty="0" smtClean="0">
                <a:solidFill>
                  <a:schemeClr val="tx2"/>
                </a:solidFill>
                <a:latin typeface="Cambria" pitchFamily="18" charset="0"/>
                <a:cs typeface="Arial" pitchFamily="34" charset="0"/>
              </a:rPr>
              <a:t>Program Head</a:t>
            </a:r>
            <a:endParaRPr kumimoji="0" lang="en-GB" sz="1800" i="0" u="none" strike="noStrike" cap="none" normalizeH="0" baseline="0" dirty="0">
              <a:ln>
                <a:noFill/>
              </a:ln>
              <a:solidFill>
                <a:schemeClr val="tx2"/>
              </a:solidFill>
              <a:effectLst/>
              <a:latin typeface="Cambria" pitchFamily="18" charset="0"/>
              <a:cs typeface="Arial" pitchFamily="34" charset="0"/>
            </a:endParaRPr>
          </a:p>
        </p:txBody>
      </p:sp>
      <p:pic>
        <p:nvPicPr>
          <p:cNvPr id="22" name="Picture 21" descr="Omkar.jpg"/>
          <p:cNvPicPr>
            <a:picLocks noChangeAspect="1"/>
          </p:cNvPicPr>
          <p:nvPr/>
        </p:nvPicPr>
        <p:blipFill>
          <a:blip r:embed="rId4"/>
          <a:srcRect b="16279"/>
          <a:stretch>
            <a:fillRect/>
          </a:stretch>
        </p:blipFill>
        <p:spPr>
          <a:xfrm>
            <a:off x="989806" y="1829594"/>
            <a:ext cx="3196050" cy="3218400"/>
          </a:xfrm>
          <a:prstGeom prst="rect">
            <a:avLst/>
          </a:prstGeom>
          <a:effectLst>
            <a:outerShdw blurRad="50800" dist="38100" dir="2700000" algn="tl" rotWithShape="0">
              <a:prstClr val="black">
                <a:alpha val="40000"/>
              </a:prstClr>
            </a:outerShdw>
          </a:effectLst>
        </p:spPr>
      </p:pic>
      <p:pic>
        <p:nvPicPr>
          <p:cNvPr id="23" name="Picture 2" descr="C:\01_Omkar\01_Projects\01_DYPSOA\Admissions_2023-24\SOD\Swaminath Swamy.jpg"/>
          <p:cNvPicPr>
            <a:picLocks noChangeAspect="1" noChangeArrowheads="1"/>
          </p:cNvPicPr>
          <p:nvPr/>
        </p:nvPicPr>
        <p:blipFill>
          <a:blip r:embed="rId5"/>
          <a:srcRect l="12147" r="19208" b="30838"/>
          <a:stretch>
            <a:fillRect/>
          </a:stretch>
        </p:blipFill>
        <p:spPr bwMode="auto">
          <a:xfrm>
            <a:off x="4943078" y="2286794"/>
            <a:ext cx="2176347" cy="2514600"/>
          </a:xfrm>
          <a:prstGeom prst="rect">
            <a:avLst/>
          </a:prstGeom>
          <a:ln w="12700" cap="sq">
            <a:solidFill>
              <a:schemeClr val="bg1"/>
            </a:solidFill>
            <a:prstDash val="solid"/>
            <a:miter lim="800000"/>
          </a:ln>
          <a:effectLst>
            <a:outerShdw blurRad="50800" dist="38100" dir="2700000" algn="tl" rotWithShape="0">
              <a:srgbClr val="000000">
                <a:alpha val="43000"/>
              </a:srgbClr>
            </a:outerShdw>
          </a:effectLst>
        </p:spPr>
      </p:pic>
      <p:pic>
        <p:nvPicPr>
          <p:cNvPr id="24" name="Picture 23" descr="Rahul Telgote.png"/>
          <p:cNvPicPr>
            <a:picLocks noChangeAspect="1"/>
          </p:cNvPicPr>
          <p:nvPr/>
        </p:nvPicPr>
        <p:blipFill>
          <a:blip r:embed="rId6" cstate="print"/>
          <a:srcRect b="11484"/>
          <a:stretch>
            <a:fillRect/>
          </a:stretch>
        </p:blipFill>
        <p:spPr>
          <a:xfrm>
            <a:off x="7466806" y="2286794"/>
            <a:ext cx="2008314" cy="2514600"/>
          </a:xfrm>
          <a:prstGeom prst="rect">
            <a:avLst/>
          </a:prstGeom>
          <a:ln w="12700" cap="sq">
            <a:solidFill>
              <a:schemeClr val="bg1"/>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7"/>
          <a:stretch>
            <a:fillRect/>
          </a:stretch>
        </p:blipFill>
        <p:spPr>
          <a:xfrm>
            <a:off x="41650" y="39205"/>
            <a:ext cx="3883489" cy="121930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17" name="Google Shape;109;p19"/>
          <p:cNvSpPr txBox="1">
            <a:spLocks noGrp="1"/>
          </p:cNvSpPr>
          <p:nvPr>
            <p:ph type="body" idx="1"/>
          </p:nvPr>
        </p:nvSpPr>
        <p:spPr>
          <a:xfrm>
            <a:off x="5257006" y="0"/>
            <a:ext cx="3430488" cy="1629594"/>
          </a:xfrm>
          <a:prstGeom prst="rect">
            <a:avLst/>
          </a:prstGeom>
        </p:spPr>
        <p:txBody>
          <a:bodyPr spcFirstLastPara="1" wrap="square" lIns="0" tIns="0" rIns="0" bIns="0" anchor="ctr" anchorCtr="0">
            <a:noAutofit/>
          </a:bodyPr>
          <a:lstStyle/>
          <a:p>
            <a:pPr marL="0" indent="0">
              <a:buNone/>
            </a:pPr>
            <a:r>
              <a:rPr lang="en-US" altLang="ko-KR" sz="3200" dirty="0" smtClean="0">
                <a:solidFill>
                  <a:srgbClr val="9FEC23"/>
                </a:solidFill>
                <a:latin typeface="Cambria" pitchFamily="18" charset="0"/>
              </a:rPr>
              <a:t>Program Objectives</a:t>
            </a:r>
            <a:endParaRPr lang="en" sz="3200" dirty="0">
              <a:solidFill>
                <a:schemeClr val="accent1"/>
              </a:solidFill>
              <a:latin typeface="Cambria" pitchFamily="18" charset="0"/>
            </a:endParaRPr>
          </a:p>
          <a:p>
            <a:pPr marL="0" indent="0">
              <a:buNone/>
            </a:pPr>
            <a:endParaRPr lang="en" sz="1100" dirty="0">
              <a:solidFill>
                <a:schemeClr val="accent1"/>
              </a:solidFill>
            </a:endParaRPr>
          </a:p>
        </p:txBody>
      </p:sp>
      <p:sp>
        <p:nvSpPr>
          <p:cNvPr id="18" name="Rectangle 17"/>
          <p:cNvSpPr/>
          <p:nvPr/>
        </p:nvSpPr>
        <p:spPr>
          <a:xfrm>
            <a:off x="0" y="1629594"/>
            <a:ext cx="8183438" cy="72008"/>
          </a:xfrm>
          <a:prstGeom prst="rect">
            <a:avLst/>
          </a:prstGeom>
          <a:solidFill>
            <a:srgbClr val="9FE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a:extLst>
              <a:ext uri="{FF2B5EF4-FFF2-40B4-BE49-F238E27FC236}">
                <a16:creationId xmlns="" xmlns:a16="http://schemas.microsoft.com/office/drawing/2014/main" id="{CC8905E8-278A-4BD2-B75B-0CAAFBDB26F1}"/>
              </a:ext>
            </a:extLst>
          </p:cNvPr>
          <p:cNvSpPr txBox="1"/>
          <p:nvPr/>
        </p:nvSpPr>
        <p:spPr>
          <a:xfrm>
            <a:off x="-97482" y="2231527"/>
            <a:ext cx="958096" cy="646331"/>
          </a:xfrm>
          <a:prstGeom prst="rect">
            <a:avLst/>
          </a:prstGeom>
          <a:noFill/>
        </p:spPr>
        <p:txBody>
          <a:bodyPr wrap="square" lIns="108000" rIns="108000" rtlCol="0" anchor="ctr">
            <a:spAutoFit/>
          </a:bodyPr>
          <a:lstStyle/>
          <a:p>
            <a:pPr algn="ctr"/>
            <a:r>
              <a:rPr lang="en-US" altLang="ko-KR" sz="3600" b="1" dirty="0">
                <a:solidFill>
                  <a:srgbClr val="9FEC23"/>
                </a:solidFill>
                <a:latin typeface="Calibri" pitchFamily="34" charset="0"/>
                <a:cs typeface="Calibri" pitchFamily="34" charset="0"/>
              </a:rPr>
              <a:t>01</a:t>
            </a:r>
            <a:endParaRPr lang="ko-KR" altLang="en-US" sz="3600" b="1" dirty="0">
              <a:solidFill>
                <a:srgbClr val="9FEC23"/>
              </a:solidFill>
              <a:latin typeface="Calibri" pitchFamily="34" charset="0"/>
              <a:cs typeface="Calibri" pitchFamily="34" charset="0"/>
            </a:endParaRPr>
          </a:p>
        </p:txBody>
      </p:sp>
      <p:sp>
        <p:nvSpPr>
          <p:cNvPr id="20" name="TextBox 19">
            <a:extLst>
              <a:ext uri="{FF2B5EF4-FFF2-40B4-BE49-F238E27FC236}">
                <a16:creationId xmlns="" xmlns:a16="http://schemas.microsoft.com/office/drawing/2014/main" id="{3D67D6A4-5513-4B78-82BC-5AE8CFA67E7E}"/>
              </a:ext>
            </a:extLst>
          </p:cNvPr>
          <p:cNvSpPr txBox="1"/>
          <p:nvPr/>
        </p:nvSpPr>
        <p:spPr>
          <a:xfrm>
            <a:off x="896838" y="2248630"/>
            <a:ext cx="5486400" cy="677108"/>
          </a:xfrm>
          <a:prstGeom prst="rect">
            <a:avLst/>
          </a:prstGeom>
          <a:noFill/>
        </p:spPr>
        <p:txBody>
          <a:bodyPr wrap="square" rtlCol="0" anchor="ctr">
            <a:spAutoFit/>
          </a:bodyPr>
          <a:lstStyle/>
          <a:p>
            <a:pPr lvl="0"/>
            <a:r>
              <a:rPr lang="en-GB" dirty="0">
                <a:solidFill>
                  <a:schemeClr val="bg1"/>
                </a:solidFill>
              </a:rPr>
              <a:t>To develop the knowledge, skills, creativity and innovation for design profession.</a:t>
            </a:r>
            <a:endParaRPr lang="en-US" dirty="0">
              <a:solidFill>
                <a:schemeClr val="bg1"/>
              </a:solidFill>
            </a:endParaRPr>
          </a:p>
        </p:txBody>
      </p:sp>
      <p:sp>
        <p:nvSpPr>
          <p:cNvPr id="21" name="TextBox 20">
            <a:extLst>
              <a:ext uri="{FF2B5EF4-FFF2-40B4-BE49-F238E27FC236}">
                <a16:creationId xmlns="" xmlns:a16="http://schemas.microsoft.com/office/drawing/2014/main" id="{84E08AEC-260E-4620-A344-02DA4D7253FC}"/>
              </a:ext>
            </a:extLst>
          </p:cNvPr>
          <p:cNvSpPr txBox="1"/>
          <p:nvPr/>
        </p:nvSpPr>
        <p:spPr>
          <a:xfrm>
            <a:off x="-95390" y="3770147"/>
            <a:ext cx="958096" cy="646331"/>
          </a:xfrm>
          <a:prstGeom prst="rect">
            <a:avLst/>
          </a:prstGeom>
          <a:noFill/>
        </p:spPr>
        <p:txBody>
          <a:bodyPr wrap="square" lIns="108000" rIns="108000" rtlCol="0" anchor="ctr">
            <a:spAutoFit/>
          </a:bodyPr>
          <a:lstStyle>
            <a:defPPr>
              <a:defRPr lang="en-US"/>
            </a:defPPr>
            <a:lvl1pPr algn="ctr">
              <a:defRPr sz="3600" b="1">
                <a:solidFill>
                  <a:schemeClr val="accent1"/>
                </a:solidFill>
                <a:latin typeface="Calibri" pitchFamily="34" charset="0"/>
                <a:cs typeface="Calibri" pitchFamily="34" charset="0"/>
              </a:defRPr>
            </a:lvl1pPr>
          </a:lstStyle>
          <a:p>
            <a:r>
              <a:rPr lang="en-US" altLang="ko-KR" dirty="0">
                <a:solidFill>
                  <a:srgbClr val="9FEC23"/>
                </a:solidFill>
              </a:rPr>
              <a:t>02</a:t>
            </a:r>
            <a:endParaRPr lang="ko-KR" altLang="en-US" dirty="0">
              <a:solidFill>
                <a:srgbClr val="9FEC23"/>
              </a:solidFill>
            </a:endParaRPr>
          </a:p>
        </p:txBody>
      </p:sp>
      <p:sp>
        <p:nvSpPr>
          <p:cNvPr id="22" name="TextBox 21">
            <a:extLst>
              <a:ext uri="{FF2B5EF4-FFF2-40B4-BE49-F238E27FC236}">
                <a16:creationId xmlns="" xmlns:a16="http://schemas.microsoft.com/office/drawing/2014/main" id="{5047AA3C-D7A9-417B-9843-A86F77CCD3B5}"/>
              </a:ext>
            </a:extLst>
          </p:cNvPr>
          <p:cNvSpPr txBox="1"/>
          <p:nvPr/>
        </p:nvSpPr>
        <p:spPr>
          <a:xfrm>
            <a:off x="808884" y="3608070"/>
            <a:ext cx="5486400" cy="969496"/>
          </a:xfrm>
          <a:prstGeom prst="rect">
            <a:avLst/>
          </a:prstGeom>
          <a:noFill/>
        </p:spPr>
        <p:txBody>
          <a:bodyPr wrap="square" rtlCol="0" anchor="ctr">
            <a:spAutoFit/>
          </a:bodyPr>
          <a:lstStyle>
            <a:defPPr>
              <a:defRPr lang="en-US"/>
            </a:defPPr>
            <a:lvl1pPr lvl="0">
              <a:defRPr>
                <a:solidFill>
                  <a:schemeClr val="bg1"/>
                </a:solidFill>
                <a:latin typeface="Calibri" pitchFamily="34" charset="0"/>
                <a:cs typeface="Calibri" pitchFamily="34" charset="0"/>
              </a:defRPr>
            </a:lvl1pPr>
          </a:lstStyle>
          <a:p>
            <a:pPr lvl="0"/>
            <a:r>
              <a:rPr lang="en-GB" dirty="0"/>
              <a:t>Ensure the collaborative learning through the interaction with qualified and experienced academicians, industry practioners and professionals.</a:t>
            </a:r>
            <a:endParaRPr lang="en-US" dirty="0"/>
          </a:p>
        </p:txBody>
      </p:sp>
      <p:sp>
        <p:nvSpPr>
          <p:cNvPr id="23" name="TextBox 22">
            <a:extLst>
              <a:ext uri="{FF2B5EF4-FFF2-40B4-BE49-F238E27FC236}">
                <a16:creationId xmlns="" xmlns:a16="http://schemas.microsoft.com/office/drawing/2014/main" id="{9DC92E20-0B25-47A5-9ABF-8CBCF8F31CF5}"/>
              </a:ext>
            </a:extLst>
          </p:cNvPr>
          <p:cNvSpPr txBox="1"/>
          <p:nvPr/>
        </p:nvSpPr>
        <p:spPr>
          <a:xfrm>
            <a:off x="-95079" y="5477272"/>
            <a:ext cx="958096" cy="646331"/>
          </a:xfrm>
          <a:prstGeom prst="rect">
            <a:avLst/>
          </a:prstGeom>
          <a:noFill/>
        </p:spPr>
        <p:txBody>
          <a:bodyPr wrap="square" lIns="108000" rIns="108000" rtlCol="0" anchor="ctr">
            <a:spAutoFit/>
          </a:bodyPr>
          <a:lstStyle>
            <a:defPPr>
              <a:defRPr lang="en-US"/>
            </a:defPPr>
            <a:lvl1pPr algn="ctr">
              <a:defRPr sz="3600" b="1">
                <a:solidFill>
                  <a:schemeClr val="accent1"/>
                </a:solidFill>
                <a:latin typeface="Calibri" pitchFamily="34" charset="0"/>
                <a:cs typeface="Calibri" pitchFamily="34" charset="0"/>
              </a:defRPr>
            </a:lvl1pPr>
          </a:lstStyle>
          <a:p>
            <a:r>
              <a:rPr lang="en-US" altLang="ko-KR" dirty="0">
                <a:solidFill>
                  <a:srgbClr val="9FEC23"/>
                </a:solidFill>
              </a:rPr>
              <a:t>03</a:t>
            </a:r>
            <a:endParaRPr lang="ko-KR" altLang="en-US" dirty="0">
              <a:solidFill>
                <a:srgbClr val="9FEC23"/>
              </a:solidFill>
            </a:endParaRPr>
          </a:p>
        </p:txBody>
      </p:sp>
      <p:sp>
        <p:nvSpPr>
          <p:cNvPr id="24" name="TextBox 23">
            <a:extLst>
              <a:ext uri="{FF2B5EF4-FFF2-40B4-BE49-F238E27FC236}">
                <a16:creationId xmlns="" xmlns:a16="http://schemas.microsoft.com/office/drawing/2014/main" id="{B939549C-B0C1-4F98-A44B-8A7A73279643}"/>
              </a:ext>
            </a:extLst>
          </p:cNvPr>
          <p:cNvSpPr txBox="1"/>
          <p:nvPr/>
        </p:nvSpPr>
        <p:spPr>
          <a:xfrm>
            <a:off x="808884" y="5313983"/>
            <a:ext cx="5486400" cy="969496"/>
          </a:xfrm>
          <a:prstGeom prst="rect">
            <a:avLst/>
          </a:prstGeom>
          <a:noFill/>
        </p:spPr>
        <p:txBody>
          <a:bodyPr wrap="square" rtlCol="0" anchor="ctr">
            <a:spAutoFit/>
          </a:bodyPr>
          <a:lstStyle>
            <a:defPPr>
              <a:defRPr lang="en-US"/>
            </a:defPPr>
            <a:lvl1pPr lvl="0">
              <a:defRPr>
                <a:solidFill>
                  <a:schemeClr val="bg1"/>
                </a:solidFill>
                <a:latin typeface="Calibri" pitchFamily="34" charset="0"/>
                <a:cs typeface="Calibri" pitchFamily="34" charset="0"/>
              </a:defRPr>
            </a:lvl1pPr>
          </a:lstStyle>
          <a:p>
            <a:pPr lvl="0"/>
            <a:r>
              <a:rPr lang="en-GB" dirty="0"/>
              <a:t>Competency Development programmes and Youth Leadership Programme are deigned to develop the personality, attitude and values. </a:t>
            </a:r>
            <a:endParaRPr lang="en-US" dirty="0"/>
          </a:p>
        </p:txBody>
      </p:sp>
      <p:sp>
        <p:nvSpPr>
          <p:cNvPr id="25" name="TextBox 24"/>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chemeClr val="tx1"/>
                </a:solidFill>
                <a:latin typeface="Cambria" pitchFamily="18" charset="0"/>
              </a:rPr>
              <a:t> www.dypatiluniversitypune.edu.in       08</a:t>
            </a:r>
          </a:p>
        </p:txBody>
      </p:sp>
      <p:pic>
        <p:nvPicPr>
          <p:cNvPr id="2" name="Picture 1"/>
          <p:cNvPicPr>
            <a:picLocks noChangeAspect="1"/>
          </p:cNvPicPr>
          <p:nvPr/>
        </p:nvPicPr>
        <p:blipFill>
          <a:blip r:embed="rId4"/>
          <a:stretch>
            <a:fillRect/>
          </a:stretch>
        </p:blipFill>
        <p:spPr>
          <a:xfrm>
            <a:off x="89261" y="51463"/>
            <a:ext cx="3883489" cy="121930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17" name="Google Shape;109;p19"/>
          <p:cNvSpPr txBox="1">
            <a:spLocks noGrp="1"/>
          </p:cNvSpPr>
          <p:nvPr>
            <p:ph type="body" idx="1"/>
          </p:nvPr>
        </p:nvSpPr>
        <p:spPr>
          <a:xfrm>
            <a:off x="5714206" y="0"/>
            <a:ext cx="3117304" cy="1629594"/>
          </a:xfrm>
          <a:prstGeom prst="rect">
            <a:avLst/>
          </a:prstGeom>
        </p:spPr>
        <p:txBody>
          <a:bodyPr spcFirstLastPara="1" wrap="square" lIns="0" tIns="0" rIns="0" bIns="0" anchor="ctr" anchorCtr="0">
            <a:noAutofit/>
          </a:bodyPr>
          <a:lstStyle/>
          <a:p>
            <a:pPr marL="0" indent="0">
              <a:buNone/>
            </a:pPr>
            <a:r>
              <a:rPr lang="en-US" altLang="ko-KR" sz="4400" dirty="0" smtClean="0">
                <a:solidFill>
                  <a:srgbClr val="9FEC23"/>
                </a:solidFill>
                <a:latin typeface="Cambria" pitchFamily="18" charset="0"/>
              </a:rPr>
              <a:t>Program </a:t>
            </a:r>
            <a:r>
              <a:rPr lang="en-US" altLang="ko-KR" sz="4400" dirty="0">
                <a:solidFill>
                  <a:srgbClr val="9FEC23"/>
                </a:solidFill>
                <a:latin typeface="Cambria" pitchFamily="18" charset="0"/>
              </a:rPr>
              <a:t>Objectives</a:t>
            </a:r>
            <a:endParaRPr lang="en" sz="4400" dirty="0">
              <a:solidFill>
                <a:schemeClr val="accent1"/>
              </a:solidFill>
              <a:latin typeface="Cambria" pitchFamily="18" charset="0"/>
            </a:endParaRPr>
          </a:p>
          <a:p>
            <a:pPr marL="0" indent="0" algn="l">
              <a:buNone/>
            </a:pPr>
            <a:endParaRPr lang="en" sz="1600" dirty="0">
              <a:solidFill>
                <a:schemeClr val="accent1"/>
              </a:solidFill>
            </a:endParaRPr>
          </a:p>
        </p:txBody>
      </p:sp>
      <p:sp>
        <p:nvSpPr>
          <p:cNvPr id="18" name="Rectangle 17"/>
          <p:cNvSpPr/>
          <p:nvPr/>
        </p:nvSpPr>
        <p:spPr>
          <a:xfrm>
            <a:off x="0" y="1629594"/>
            <a:ext cx="8183438" cy="72008"/>
          </a:xfrm>
          <a:prstGeom prst="rect">
            <a:avLst/>
          </a:prstGeom>
          <a:solidFill>
            <a:srgbClr val="9FE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 xmlns:a16="http://schemas.microsoft.com/office/drawing/2014/main" id="{CC8905E8-278A-4BD2-B75B-0CAAFBDB26F1}"/>
              </a:ext>
            </a:extLst>
          </p:cNvPr>
          <p:cNvSpPr txBox="1"/>
          <p:nvPr/>
        </p:nvSpPr>
        <p:spPr>
          <a:xfrm>
            <a:off x="94147" y="1926355"/>
            <a:ext cx="958096" cy="646331"/>
          </a:xfrm>
          <a:prstGeom prst="rect">
            <a:avLst/>
          </a:prstGeom>
          <a:noFill/>
        </p:spPr>
        <p:txBody>
          <a:bodyPr wrap="square" lIns="108000" rIns="108000" rtlCol="0" anchor="ctr">
            <a:spAutoFit/>
          </a:bodyPr>
          <a:lstStyle/>
          <a:p>
            <a:r>
              <a:rPr lang="en-US" altLang="ko-KR" sz="3600" b="1" dirty="0">
                <a:solidFill>
                  <a:srgbClr val="9FEC23"/>
                </a:solidFill>
                <a:latin typeface="Calibri" pitchFamily="34" charset="0"/>
                <a:cs typeface="Calibri" pitchFamily="34" charset="0"/>
              </a:rPr>
              <a:t>04</a:t>
            </a:r>
            <a:endParaRPr lang="ko-KR" altLang="en-US" sz="3600" b="1" dirty="0">
              <a:solidFill>
                <a:srgbClr val="9FEC23"/>
              </a:solidFill>
              <a:latin typeface="Calibri" pitchFamily="34" charset="0"/>
              <a:cs typeface="Calibri" pitchFamily="34" charset="0"/>
            </a:endParaRPr>
          </a:p>
        </p:txBody>
      </p:sp>
      <p:sp>
        <p:nvSpPr>
          <p:cNvPr id="11" name="TextBox 10">
            <a:extLst>
              <a:ext uri="{FF2B5EF4-FFF2-40B4-BE49-F238E27FC236}">
                <a16:creationId xmlns="" xmlns:a16="http://schemas.microsoft.com/office/drawing/2014/main" id="{3D67D6A4-5513-4B78-82BC-5AE8CFA67E7E}"/>
              </a:ext>
            </a:extLst>
          </p:cNvPr>
          <p:cNvSpPr txBox="1"/>
          <p:nvPr/>
        </p:nvSpPr>
        <p:spPr>
          <a:xfrm>
            <a:off x="895850" y="2029724"/>
            <a:ext cx="5486400" cy="677108"/>
          </a:xfrm>
          <a:prstGeom prst="rect">
            <a:avLst/>
          </a:prstGeom>
          <a:noFill/>
        </p:spPr>
        <p:txBody>
          <a:bodyPr wrap="square" rtlCol="0" anchor="ctr">
            <a:spAutoFit/>
          </a:bodyPr>
          <a:lstStyle/>
          <a:p>
            <a:pPr lvl="0"/>
            <a:r>
              <a:rPr lang="en-GB" dirty="0">
                <a:solidFill>
                  <a:schemeClr val="bg1"/>
                </a:solidFill>
              </a:rPr>
              <a:t>Provide opportunity for Certification* programmes in technical, management skills, upcoming areas.</a:t>
            </a:r>
            <a:endParaRPr lang="en-US" dirty="0">
              <a:solidFill>
                <a:schemeClr val="bg1"/>
              </a:solidFill>
            </a:endParaRPr>
          </a:p>
        </p:txBody>
      </p:sp>
      <p:sp>
        <p:nvSpPr>
          <p:cNvPr id="12" name="TextBox 11">
            <a:extLst>
              <a:ext uri="{FF2B5EF4-FFF2-40B4-BE49-F238E27FC236}">
                <a16:creationId xmlns="" xmlns:a16="http://schemas.microsoft.com/office/drawing/2014/main" id="{84E08AEC-260E-4620-A344-02DA4D7253FC}"/>
              </a:ext>
            </a:extLst>
          </p:cNvPr>
          <p:cNvSpPr txBox="1"/>
          <p:nvPr/>
        </p:nvSpPr>
        <p:spPr>
          <a:xfrm>
            <a:off x="96239" y="3231832"/>
            <a:ext cx="958096" cy="646331"/>
          </a:xfrm>
          <a:prstGeom prst="rect">
            <a:avLst/>
          </a:prstGeom>
          <a:noFill/>
        </p:spPr>
        <p:txBody>
          <a:bodyPr wrap="square" lIns="108000" rIns="108000" rtlCol="0" anchor="ctr">
            <a:spAutoFit/>
          </a:bodyPr>
          <a:lstStyle>
            <a:defPPr>
              <a:defRPr lang="en-US"/>
            </a:defPPr>
            <a:lvl1pPr algn="ctr">
              <a:defRPr sz="3600" b="1">
                <a:solidFill>
                  <a:schemeClr val="accent1"/>
                </a:solidFill>
                <a:latin typeface="Calibri" pitchFamily="34" charset="0"/>
                <a:cs typeface="Calibri" pitchFamily="34" charset="0"/>
              </a:defRPr>
            </a:lvl1pPr>
          </a:lstStyle>
          <a:p>
            <a:pPr algn="l"/>
            <a:r>
              <a:rPr lang="en-US" altLang="ko-KR" dirty="0">
                <a:solidFill>
                  <a:srgbClr val="9FEC23"/>
                </a:solidFill>
              </a:rPr>
              <a:t>05</a:t>
            </a:r>
            <a:endParaRPr lang="ko-KR" altLang="en-US" dirty="0">
              <a:solidFill>
                <a:srgbClr val="9FEC23"/>
              </a:solidFill>
            </a:endParaRPr>
          </a:p>
        </p:txBody>
      </p:sp>
      <p:sp>
        <p:nvSpPr>
          <p:cNvPr id="13" name="TextBox 12">
            <a:extLst>
              <a:ext uri="{FF2B5EF4-FFF2-40B4-BE49-F238E27FC236}">
                <a16:creationId xmlns="" xmlns:a16="http://schemas.microsoft.com/office/drawing/2014/main" id="{5047AA3C-D7A9-417B-9843-A86F77CCD3B5}"/>
              </a:ext>
            </a:extLst>
          </p:cNvPr>
          <p:cNvSpPr txBox="1"/>
          <p:nvPr/>
        </p:nvSpPr>
        <p:spPr>
          <a:xfrm>
            <a:off x="896838" y="3069754"/>
            <a:ext cx="5486400" cy="969496"/>
          </a:xfrm>
          <a:prstGeom prst="rect">
            <a:avLst/>
          </a:prstGeom>
          <a:noFill/>
        </p:spPr>
        <p:txBody>
          <a:bodyPr wrap="square" rtlCol="0" anchor="ctr">
            <a:spAutoFit/>
          </a:bodyPr>
          <a:lstStyle>
            <a:defPPr>
              <a:defRPr lang="en-US"/>
            </a:defPPr>
            <a:lvl1pPr lvl="0">
              <a:defRPr>
                <a:solidFill>
                  <a:schemeClr val="bg1"/>
                </a:solidFill>
                <a:latin typeface="Calibri" pitchFamily="34" charset="0"/>
                <a:cs typeface="Calibri" pitchFamily="34" charset="0"/>
              </a:defRPr>
            </a:lvl1pPr>
          </a:lstStyle>
          <a:p>
            <a:pPr lvl="0"/>
            <a:r>
              <a:rPr lang="en-GB" dirty="0"/>
              <a:t>Experiential learning by providing winter and summer internship, live projects opportunities to work in visual agencies and design companies.</a:t>
            </a:r>
            <a:endParaRPr lang="en-US" dirty="0"/>
          </a:p>
        </p:txBody>
      </p:sp>
      <p:sp>
        <p:nvSpPr>
          <p:cNvPr id="14" name="TextBox 13">
            <a:extLst>
              <a:ext uri="{FF2B5EF4-FFF2-40B4-BE49-F238E27FC236}">
                <a16:creationId xmlns="" xmlns:a16="http://schemas.microsoft.com/office/drawing/2014/main" id="{9DC92E20-0B25-47A5-9ABF-8CBCF8F31CF5}"/>
              </a:ext>
            </a:extLst>
          </p:cNvPr>
          <p:cNvSpPr txBox="1"/>
          <p:nvPr/>
        </p:nvSpPr>
        <p:spPr>
          <a:xfrm>
            <a:off x="96550" y="4382993"/>
            <a:ext cx="958096" cy="646331"/>
          </a:xfrm>
          <a:prstGeom prst="rect">
            <a:avLst/>
          </a:prstGeom>
          <a:noFill/>
        </p:spPr>
        <p:txBody>
          <a:bodyPr wrap="square" lIns="108000" rIns="108000" rtlCol="0" anchor="ctr">
            <a:spAutoFit/>
          </a:bodyPr>
          <a:lstStyle>
            <a:defPPr>
              <a:defRPr lang="en-US"/>
            </a:defPPr>
            <a:lvl1pPr algn="ctr">
              <a:defRPr sz="3600" b="1">
                <a:solidFill>
                  <a:schemeClr val="accent1"/>
                </a:solidFill>
                <a:latin typeface="Calibri" pitchFamily="34" charset="0"/>
                <a:cs typeface="Calibri" pitchFamily="34" charset="0"/>
              </a:defRPr>
            </a:lvl1pPr>
          </a:lstStyle>
          <a:p>
            <a:pPr algn="l"/>
            <a:r>
              <a:rPr lang="en-US" altLang="ko-KR" dirty="0">
                <a:solidFill>
                  <a:srgbClr val="9FEC23"/>
                </a:solidFill>
              </a:rPr>
              <a:t>06</a:t>
            </a:r>
            <a:endParaRPr lang="ko-KR" altLang="en-US" dirty="0">
              <a:solidFill>
                <a:srgbClr val="9FEC23"/>
              </a:solidFill>
            </a:endParaRPr>
          </a:p>
        </p:txBody>
      </p:sp>
      <p:sp>
        <p:nvSpPr>
          <p:cNvPr id="15" name="TextBox 14">
            <a:extLst>
              <a:ext uri="{FF2B5EF4-FFF2-40B4-BE49-F238E27FC236}">
                <a16:creationId xmlns="" xmlns:a16="http://schemas.microsoft.com/office/drawing/2014/main" id="{B939549C-B0C1-4F98-A44B-8A7A73279643}"/>
              </a:ext>
            </a:extLst>
          </p:cNvPr>
          <p:cNvSpPr txBox="1"/>
          <p:nvPr/>
        </p:nvSpPr>
        <p:spPr>
          <a:xfrm>
            <a:off x="896838" y="4365898"/>
            <a:ext cx="5486400" cy="677108"/>
          </a:xfrm>
          <a:prstGeom prst="rect">
            <a:avLst/>
          </a:prstGeom>
          <a:noFill/>
        </p:spPr>
        <p:txBody>
          <a:bodyPr wrap="square" rtlCol="0" anchor="ctr">
            <a:spAutoFit/>
          </a:bodyPr>
          <a:lstStyle>
            <a:defPPr>
              <a:defRPr lang="en-US"/>
            </a:defPPr>
            <a:lvl1pPr lvl="0">
              <a:defRPr>
                <a:solidFill>
                  <a:schemeClr val="bg1"/>
                </a:solidFill>
                <a:latin typeface="Calibri" pitchFamily="34" charset="0"/>
                <a:cs typeface="Calibri" pitchFamily="34" charset="0"/>
              </a:defRPr>
            </a:lvl1pPr>
          </a:lstStyle>
          <a:p>
            <a:pPr lvl="0"/>
            <a:r>
              <a:rPr lang="en-GB" dirty="0"/>
              <a:t>Inculcate innovation, leadership, &amp; entrepreneurial thinking.</a:t>
            </a:r>
            <a:endParaRPr lang="en-US" dirty="0"/>
          </a:p>
        </p:txBody>
      </p:sp>
      <p:sp>
        <p:nvSpPr>
          <p:cNvPr id="16" name="TextBox 15"/>
          <p:cNvSpPr txBox="1"/>
          <p:nvPr/>
        </p:nvSpPr>
        <p:spPr>
          <a:xfrm>
            <a:off x="8670141" y="6551811"/>
            <a:ext cx="3520272" cy="307777"/>
          </a:xfrm>
          <a:prstGeom prst="rect">
            <a:avLst/>
          </a:prstGeom>
          <a:noFill/>
        </p:spPr>
        <p:txBody>
          <a:bodyPr wrap="square" rtlCol="0">
            <a:spAutoFit/>
          </a:bodyPr>
          <a:lstStyle/>
          <a:p>
            <a:pPr algn="r" fontAlgn="base"/>
            <a:r>
              <a:rPr lang="en-US" sz="1400" dirty="0">
                <a:solidFill>
                  <a:schemeClr val="tx1"/>
                </a:solidFill>
                <a:latin typeface="Cambria" pitchFamily="18" charset="0"/>
              </a:rPr>
              <a:t> www.dypatiluniversitypune.edu.in       09</a:t>
            </a:r>
          </a:p>
        </p:txBody>
      </p:sp>
      <p:sp>
        <p:nvSpPr>
          <p:cNvPr id="19" name="TextBox 18">
            <a:extLst>
              <a:ext uri="{FF2B5EF4-FFF2-40B4-BE49-F238E27FC236}">
                <a16:creationId xmlns="" xmlns:a16="http://schemas.microsoft.com/office/drawing/2014/main" id="{9DC92E20-0B25-47A5-9ABF-8CBCF8F31CF5}"/>
              </a:ext>
            </a:extLst>
          </p:cNvPr>
          <p:cNvSpPr txBox="1"/>
          <p:nvPr/>
        </p:nvSpPr>
        <p:spPr>
          <a:xfrm>
            <a:off x="96550" y="5463113"/>
            <a:ext cx="958096" cy="646331"/>
          </a:xfrm>
          <a:prstGeom prst="rect">
            <a:avLst/>
          </a:prstGeom>
          <a:noFill/>
        </p:spPr>
        <p:txBody>
          <a:bodyPr wrap="square" lIns="108000" rIns="108000" rtlCol="0" anchor="ctr">
            <a:spAutoFit/>
          </a:bodyPr>
          <a:lstStyle>
            <a:defPPr>
              <a:defRPr lang="en-US"/>
            </a:defPPr>
            <a:lvl1pPr algn="ctr">
              <a:defRPr sz="3600" b="1">
                <a:solidFill>
                  <a:schemeClr val="accent1"/>
                </a:solidFill>
                <a:latin typeface="Calibri" pitchFamily="34" charset="0"/>
                <a:cs typeface="Calibri" pitchFamily="34" charset="0"/>
              </a:defRPr>
            </a:lvl1pPr>
          </a:lstStyle>
          <a:p>
            <a:pPr algn="l"/>
            <a:r>
              <a:rPr lang="en-US" altLang="ko-KR" dirty="0">
                <a:solidFill>
                  <a:srgbClr val="9FEC23"/>
                </a:solidFill>
              </a:rPr>
              <a:t>07</a:t>
            </a:r>
            <a:endParaRPr lang="ko-KR" altLang="en-US" dirty="0">
              <a:solidFill>
                <a:srgbClr val="9FEC23"/>
              </a:solidFill>
            </a:endParaRPr>
          </a:p>
        </p:txBody>
      </p:sp>
      <p:sp>
        <p:nvSpPr>
          <p:cNvPr id="20" name="TextBox 19">
            <a:extLst>
              <a:ext uri="{FF2B5EF4-FFF2-40B4-BE49-F238E27FC236}">
                <a16:creationId xmlns="" xmlns:a16="http://schemas.microsoft.com/office/drawing/2014/main" id="{B939549C-B0C1-4F98-A44B-8A7A73279643}"/>
              </a:ext>
            </a:extLst>
          </p:cNvPr>
          <p:cNvSpPr txBox="1"/>
          <p:nvPr/>
        </p:nvSpPr>
        <p:spPr>
          <a:xfrm>
            <a:off x="896838" y="5299824"/>
            <a:ext cx="5486400" cy="969496"/>
          </a:xfrm>
          <a:prstGeom prst="rect">
            <a:avLst/>
          </a:prstGeom>
          <a:noFill/>
        </p:spPr>
        <p:txBody>
          <a:bodyPr wrap="square" rtlCol="0" anchor="ctr">
            <a:spAutoFit/>
          </a:bodyPr>
          <a:lstStyle>
            <a:defPPr>
              <a:defRPr lang="en-US"/>
            </a:defPPr>
            <a:lvl1pPr lvl="0">
              <a:defRPr>
                <a:solidFill>
                  <a:schemeClr val="bg1"/>
                </a:solidFill>
                <a:latin typeface="Calibri" pitchFamily="34" charset="0"/>
                <a:cs typeface="Calibri" pitchFamily="34" charset="0"/>
              </a:defRPr>
            </a:lvl1pPr>
          </a:lstStyle>
          <a:p>
            <a:pPr lvl="0"/>
            <a:r>
              <a:rPr lang="en-GB" dirty="0"/>
              <a:t>Academic delivery with the use of technology, workshops, seminars, visits, study tours, joint studios and webinars.</a:t>
            </a:r>
            <a:endParaRPr lang="en-US" dirty="0"/>
          </a:p>
        </p:txBody>
      </p:sp>
      <p:pic>
        <p:nvPicPr>
          <p:cNvPr id="2" name="Picture 1"/>
          <p:cNvPicPr>
            <a:picLocks noChangeAspect="1"/>
          </p:cNvPicPr>
          <p:nvPr/>
        </p:nvPicPr>
        <p:blipFill>
          <a:blip r:embed="rId4"/>
          <a:stretch>
            <a:fillRect/>
          </a:stretch>
        </p:blipFill>
        <p:spPr>
          <a:xfrm>
            <a:off x="86426" y="50498"/>
            <a:ext cx="3883489" cy="121930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Westmoreland template">
  <a:themeElements>
    <a:clrScheme name="Custom 347">
      <a:dk1>
        <a:srgbClr val="18171D"/>
      </a:dk1>
      <a:lt1>
        <a:srgbClr val="FFFFFF"/>
      </a:lt1>
      <a:dk2>
        <a:srgbClr val="7A7788"/>
      </a:dk2>
      <a:lt2>
        <a:srgbClr val="F1F0F7"/>
      </a:lt2>
      <a:accent1>
        <a:srgbClr val="9FEC23"/>
      </a:accent1>
      <a:accent2>
        <a:srgbClr val="81C729"/>
      </a:accent2>
      <a:accent3>
        <a:srgbClr val="32A529"/>
      </a:accent3>
      <a:accent4>
        <a:srgbClr val="188B36"/>
      </a:accent4>
      <a:accent5>
        <a:srgbClr val="01411B"/>
      </a:accent5>
      <a:accent6>
        <a:srgbClr val="EB5A2C"/>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TotalTime>
  <Words>1151</Words>
  <Application>Microsoft Office PowerPoint</Application>
  <PresentationFormat>Custom</PresentationFormat>
  <Paragraphs>297</Paragraphs>
  <Slides>21</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맑은 고딕</vt:lpstr>
      <vt:lpstr>Arial</vt:lpstr>
      <vt:lpstr>Calibri</vt:lpstr>
      <vt:lpstr>Cambria</vt:lpstr>
      <vt:lpstr>Century</vt:lpstr>
      <vt:lpstr>Century Gothic</vt:lpstr>
      <vt:lpstr>Helvetica</vt:lpstr>
      <vt:lpstr>inherit</vt:lpstr>
      <vt:lpstr>News Cycle</vt:lpstr>
      <vt:lpstr>Times New Roman</vt:lpstr>
      <vt:lpstr>Westmoreland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Gaurav</dc:creator>
  <cp:lastModifiedBy>Vice Chancellor</cp:lastModifiedBy>
  <cp:revision>110</cp:revision>
  <dcterms:modified xsi:type="dcterms:W3CDTF">2023-06-15T06:41:22Z</dcterms:modified>
</cp:coreProperties>
</file>